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5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</p:sldMasterIdLst>
  <p:notesMasterIdLst>
    <p:notesMasterId r:id="rId34"/>
  </p:notesMasterIdLst>
  <p:handoutMasterIdLst>
    <p:handoutMasterId r:id="rId35"/>
  </p:handoutMasterIdLst>
  <p:sldIdLst>
    <p:sldId id="479" r:id="rId4"/>
    <p:sldId id="881" r:id="rId5"/>
    <p:sldId id="908" r:id="rId6"/>
    <p:sldId id="910" r:id="rId7"/>
    <p:sldId id="911" r:id="rId8"/>
    <p:sldId id="850" r:id="rId9"/>
    <p:sldId id="852" r:id="rId10"/>
    <p:sldId id="884" r:id="rId11"/>
    <p:sldId id="894" r:id="rId12"/>
    <p:sldId id="886" r:id="rId13"/>
    <p:sldId id="885" r:id="rId14"/>
    <p:sldId id="414" r:id="rId15"/>
    <p:sldId id="903" r:id="rId16"/>
    <p:sldId id="904" r:id="rId17"/>
    <p:sldId id="905" r:id="rId18"/>
    <p:sldId id="906" r:id="rId19"/>
    <p:sldId id="907" r:id="rId20"/>
    <p:sldId id="666" r:id="rId21"/>
    <p:sldId id="897" r:id="rId22"/>
    <p:sldId id="857" r:id="rId23"/>
    <p:sldId id="858" r:id="rId24"/>
    <p:sldId id="859" r:id="rId25"/>
    <p:sldId id="860" r:id="rId26"/>
    <p:sldId id="889" r:id="rId27"/>
    <p:sldId id="890" r:id="rId28"/>
    <p:sldId id="515" r:id="rId29"/>
    <p:sldId id="896" r:id="rId30"/>
    <p:sldId id="516" r:id="rId31"/>
    <p:sldId id="518" r:id="rId32"/>
    <p:sldId id="411" r:id="rId33"/>
  </p:sldIdLst>
  <p:sldSz cx="12190413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4" userDrawn="1">
          <p15:clr>
            <a:srgbClr val="A4A3A4"/>
          </p15:clr>
        </p15:guide>
        <p15:guide id="2" pos="35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70C0"/>
    <a:srgbClr val="0945A5"/>
    <a:srgbClr val="00B0F0"/>
    <a:srgbClr val="FB9A73"/>
    <a:srgbClr val="215968"/>
    <a:srgbClr val="005196"/>
    <a:srgbClr val="00C0A9"/>
    <a:srgbClr val="19C3FF"/>
    <a:srgbClr val="00A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30D916-E028-473D-BF8F-88BB1954C7F5}" v="9" dt="2025-10-02T14:41:24.820"/>
    <p1510:client id="{DD5327CB-90D6-452A-B8A8-D4925BC5A43B}" v="2" dt="2025-10-02T14:44:23.8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3080" autoAdjust="0"/>
  </p:normalViewPr>
  <p:slideViewPr>
    <p:cSldViewPr showGuides="1">
      <p:cViewPr varScale="1">
        <p:scale>
          <a:sx n="105" d="100"/>
          <a:sy n="105" d="100"/>
        </p:scale>
        <p:origin x="120" y="228"/>
      </p:cViewPr>
      <p:guideLst>
        <p:guide orient="horz" pos="1574"/>
        <p:guide pos="35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Logsdon" userId="fd5f58f8c4fe2033" providerId="LiveId" clId="{DD5327CB-90D6-452A-B8A8-D4925BC5A43B}"/>
    <pc:docChg chg="modSld modMainMaster">
      <pc:chgData name="Jason Logsdon" userId="fd5f58f8c4fe2033" providerId="LiveId" clId="{DD5327CB-90D6-452A-B8A8-D4925BC5A43B}" dt="2025-10-02T14:58:32.600" v="14"/>
      <pc:docMkLst>
        <pc:docMk/>
      </pc:docMkLst>
      <pc:sldChg chg="addSp mod setBg">
        <pc:chgData name="Jason Logsdon" userId="fd5f58f8c4fe2033" providerId="LiveId" clId="{DD5327CB-90D6-452A-B8A8-D4925BC5A43B}" dt="2025-10-02T14:58:32.600" v="14"/>
        <pc:sldMkLst>
          <pc:docMk/>
          <pc:sldMk cId="0" sldId="411"/>
        </pc:sldMkLst>
        <pc:picChg chg="add">
          <ac:chgData name="Jason Logsdon" userId="fd5f58f8c4fe2033" providerId="LiveId" clId="{DD5327CB-90D6-452A-B8A8-D4925BC5A43B}" dt="2025-10-02T14:55:09.073" v="12" actId="22"/>
          <ac:picMkLst>
            <pc:docMk/>
            <pc:sldMk cId="0" sldId="411"/>
            <ac:picMk id="4" creationId="{0D0A0234-A290-AC2A-9136-520ABBA622A3}"/>
          </ac:picMkLst>
        </pc:picChg>
      </pc:sldChg>
      <pc:sldChg chg="addSp modSp mod setBg">
        <pc:chgData name="Jason Logsdon" userId="fd5f58f8c4fe2033" providerId="LiveId" clId="{DD5327CB-90D6-452A-B8A8-D4925BC5A43B}" dt="2025-10-02T14:55:05.202" v="11" actId="1076"/>
        <pc:sldMkLst>
          <pc:docMk/>
          <pc:sldMk cId="0" sldId="479"/>
        </pc:sldMkLst>
        <pc:picChg chg="add mod">
          <ac:chgData name="Jason Logsdon" userId="fd5f58f8c4fe2033" providerId="LiveId" clId="{DD5327CB-90D6-452A-B8A8-D4925BC5A43B}" dt="2025-10-02T14:55:05.202" v="11" actId="1076"/>
          <ac:picMkLst>
            <pc:docMk/>
            <pc:sldMk cId="0" sldId="479"/>
            <ac:picMk id="4" creationId="{F92E1B68-00BA-4871-2872-446C8651F069}"/>
          </ac:picMkLst>
        </pc:picChg>
      </pc:sldChg>
      <pc:sldMasterChg chg="setBg">
        <pc:chgData name="Jason Logsdon" userId="fd5f58f8c4fe2033" providerId="LiveId" clId="{DD5327CB-90D6-452A-B8A8-D4925BC5A43B}" dt="2025-10-02T14:52:02.684" v="3"/>
        <pc:sldMasterMkLst>
          <pc:docMk/>
          <pc:sldMasterMk cId="0" sldId="2147483648"/>
        </pc:sldMasterMkLst>
      </pc:sldMasterChg>
      <pc:sldMasterChg chg="setBg">
        <pc:chgData name="Jason Logsdon" userId="fd5f58f8c4fe2033" providerId="LiveId" clId="{DD5327CB-90D6-452A-B8A8-D4925BC5A43B}" dt="2025-10-02T14:52:10.669" v="5"/>
        <pc:sldMasterMkLst>
          <pc:docMk/>
          <pc:sldMasterMk cId="0" sldId="2147483662"/>
        </pc:sldMasterMkLst>
      </pc:sldMasterChg>
      <pc:sldMasterChg chg="setBg">
        <pc:chgData name="Jason Logsdon" userId="fd5f58f8c4fe2033" providerId="LiveId" clId="{DD5327CB-90D6-452A-B8A8-D4925BC5A43B}" dt="2025-10-02T14:52:16.547" v="7"/>
        <pc:sldMasterMkLst>
          <pc:docMk/>
          <pc:sldMasterMk cId="0" sldId="2147483674"/>
        </pc:sldMasterMkLst>
      </pc:sldMasterChg>
    </pc:docChg>
  </pc:docChgLst>
  <pc:docChgLst>
    <pc:chgData name="Jason Logsdon" userId="fd5f58f8c4fe2033" providerId="LiveId" clId="{B330D916-E028-473D-BF8F-88BB1954C7F5}"/>
    <pc:docChg chg="custSel modSld modMainMaster">
      <pc:chgData name="Jason Logsdon" userId="fd5f58f8c4fe2033" providerId="LiveId" clId="{B330D916-E028-473D-BF8F-88BB1954C7F5}" dt="2025-10-02T14:41:24.820" v="13"/>
      <pc:docMkLst>
        <pc:docMk/>
      </pc:docMkLst>
      <pc:sldChg chg="setBg">
        <pc:chgData name="Jason Logsdon" userId="fd5f58f8c4fe2033" providerId="LiveId" clId="{B330D916-E028-473D-BF8F-88BB1954C7F5}" dt="2025-10-02T14:41:24.820" v="13"/>
        <pc:sldMkLst>
          <pc:docMk/>
          <pc:sldMk cId="0" sldId="479"/>
        </pc:sldMkLst>
      </pc:sldChg>
      <pc:sldChg chg="modSp mod">
        <pc:chgData name="Jason Logsdon" userId="fd5f58f8c4fe2033" providerId="LiveId" clId="{B330D916-E028-473D-BF8F-88BB1954C7F5}" dt="2025-10-02T14:40:28.209" v="4" actId="27636"/>
        <pc:sldMkLst>
          <pc:docMk/>
          <pc:sldMk cId="0" sldId="881"/>
        </pc:sldMkLst>
        <pc:spChg chg="mod">
          <ac:chgData name="Jason Logsdon" userId="fd5f58f8c4fe2033" providerId="LiveId" clId="{B330D916-E028-473D-BF8F-88BB1954C7F5}" dt="2025-10-02T14:40:28.209" v="4" actId="27636"/>
          <ac:spMkLst>
            <pc:docMk/>
            <pc:sldMk cId="0" sldId="881"/>
            <ac:spMk id="7" creationId="{00000000-0000-0000-0000-000000000000}"/>
          </ac:spMkLst>
        </pc:spChg>
      </pc:sldChg>
      <pc:sldMasterChg chg="delSp mod setBg">
        <pc:chgData name="Jason Logsdon" userId="fd5f58f8c4fe2033" providerId="LiveId" clId="{B330D916-E028-473D-BF8F-88BB1954C7F5}" dt="2025-10-02T14:40:56.835" v="10"/>
        <pc:sldMasterMkLst>
          <pc:docMk/>
          <pc:sldMasterMk cId="0" sldId="2147483648"/>
        </pc:sldMasterMkLst>
        <pc:spChg chg="del">
          <ac:chgData name="Jason Logsdon" userId="fd5f58f8c4fe2033" providerId="LiveId" clId="{B330D916-E028-473D-BF8F-88BB1954C7F5}" dt="2025-10-02T14:40:48.265" v="8" actId="478"/>
          <ac:spMkLst>
            <pc:docMk/>
            <pc:sldMasterMk cId="0" sldId="2147483648"/>
            <ac:spMk id="7" creationId="{00000000-0000-0000-0000-000000000000}"/>
          </ac:spMkLst>
        </pc:spChg>
      </pc:sldMasterChg>
      <pc:sldMasterChg chg="delSp mod setBg">
        <pc:chgData name="Jason Logsdon" userId="fd5f58f8c4fe2033" providerId="LiveId" clId="{B330D916-E028-473D-BF8F-88BB1954C7F5}" dt="2025-10-02T14:40:43.859" v="7"/>
        <pc:sldMasterMkLst>
          <pc:docMk/>
          <pc:sldMasterMk cId="0" sldId="2147483662"/>
        </pc:sldMasterMkLst>
        <pc:spChg chg="del">
          <ac:chgData name="Jason Logsdon" userId="fd5f58f8c4fe2033" providerId="LiveId" clId="{B330D916-E028-473D-BF8F-88BB1954C7F5}" dt="2025-10-02T14:40:37.915" v="5" actId="478"/>
          <ac:spMkLst>
            <pc:docMk/>
            <pc:sldMasterMk cId="0" sldId="2147483662"/>
            <ac:spMk id="2" creationId="{00000000-0000-0000-0000-000000000000}"/>
          </ac:spMkLst>
        </pc:spChg>
      </pc:sldMasterChg>
      <pc:sldMasterChg chg="delSp modSp mod setBg">
        <pc:chgData name="Jason Logsdon" userId="fd5f58f8c4fe2033" providerId="LiveId" clId="{B330D916-E028-473D-BF8F-88BB1954C7F5}" dt="2025-10-02T14:40:28.034" v="3"/>
        <pc:sldMasterMkLst>
          <pc:docMk/>
          <pc:sldMasterMk cId="0" sldId="2147483674"/>
        </pc:sldMasterMkLst>
        <pc:spChg chg="del mod">
          <ac:chgData name="Jason Logsdon" userId="fd5f58f8c4fe2033" providerId="LiveId" clId="{B330D916-E028-473D-BF8F-88BB1954C7F5}" dt="2025-10-02T14:40:07.082" v="1" actId="478"/>
          <ac:spMkLst>
            <pc:docMk/>
            <pc:sldMasterMk cId="0" sldId="2147483674"/>
            <ac:spMk id="7" creationId="{00000000-0000-0000-0000-000000000000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1B801-5569-4626-AB0A-211DF8B0B570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1FF61-ACE5-4E99-8A72-0D7FC7C734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AED0-7D10-4239-9B56-C55805060B86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7A23-5BA8-44CE-9215-79B767159C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3019707" y="2982597"/>
            <a:ext cx="1623309" cy="1623516"/>
          </a:xfrm>
          <a:custGeom>
            <a:avLst/>
            <a:gdLst>
              <a:gd name="connsiteX0" fmla="*/ 811760 w 1623520"/>
              <a:gd name="connsiteY0" fmla="*/ 0 h 1623516"/>
              <a:gd name="connsiteX1" fmla="*/ 1623520 w 1623520"/>
              <a:gd name="connsiteY1" fmla="*/ 811758 h 1623516"/>
              <a:gd name="connsiteX2" fmla="*/ 811760 w 1623520"/>
              <a:gd name="connsiteY2" fmla="*/ 1623516 h 1623516"/>
              <a:gd name="connsiteX3" fmla="*/ 0 w 1623520"/>
              <a:gd name="connsiteY3" fmla="*/ 811758 h 1623516"/>
              <a:gd name="connsiteX4" fmla="*/ 811760 w 1623520"/>
              <a:gd name="connsiteY4" fmla="*/ 0 h 162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520" h="1623516">
                <a:moveTo>
                  <a:pt x="811760" y="0"/>
                </a:moveTo>
                <a:cubicBezTo>
                  <a:pt x="1260083" y="0"/>
                  <a:pt x="1623520" y="363436"/>
                  <a:pt x="1623520" y="811758"/>
                </a:cubicBezTo>
                <a:cubicBezTo>
                  <a:pt x="1623520" y="1260080"/>
                  <a:pt x="1260083" y="1623516"/>
                  <a:pt x="811760" y="1623516"/>
                </a:cubicBezTo>
                <a:cubicBezTo>
                  <a:pt x="363437" y="1623516"/>
                  <a:pt x="0" y="1260080"/>
                  <a:pt x="0" y="811758"/>
                </a:cubicBezTo>
                <a:cubicBezTo>
                  <a:pt x="0" y="363436"/>
                  <a:pt x="363437" y="0"/>
                  <a:pt x="8117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501562" y="2982597"/>
            <a:ext cx="1623309" cy="1623516"/>
          </a:xfrm>
          <a:custGeom>
            <a:avLst/>
            <a:gdLst>
              <a:gd name="connsiteX0" fmla="*/ 811760 w 1623520"/>
              <a:gd name="connsiteY0" fmla="*/ 0 h 1623516"/>
              <a:gd name="connsiteX1" fmla="*/ 1623520 w 1623520"/>
              <a:gd name="connsiteY1" fmla="*/ 811758 h 1623516"/>
              <a:gd name="connsiteX2" fmla="*/ 811760 w 1623520"/>
              <a:gd name="connsiteY2" fmla="*/ 1623516 h 1623516"/>
              <a:gd name="connsiteX3" fmla="*/ 0 w 1623520"/>
              <a:gd name="connsiteY3" fmla="*/ 811758 h 1623516"/>
              <a:gd name="connsiteX4" fmla="*/ 811760 w 1623520"/>
              <a:gd name="connsiteY4" fmla="*/ 0 h 162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520" h="1623516">
                <a:moveTo>
                  <a:pt x="811760" y="0"/>
                </a:moveTo>
                <a:cubicBezTo>
                  <a:pt x="1260083" y="0"/>
                  <a:pt x="1623520" y="363436"/>
                  <a:pt x="1623520" y="811758"/>
                </a:cubicBezTo>
                <a:cubicBezTo>
                  <a:pt x="1623520" y="1260080"/>
                  <a:pt x="1260083" y="1623516"/>
                  <a:pt x="811760" y="1623516"/>
                </a:cubicBezTo>
                <a:cubicBezTo>
                  <a:pt x="363437" y="1623516"/>
                  <a:pt x="0" y="1260080"/>
                  <a:pt x="0" y="811758"/>
                </a:cubicBezTo>
                <a:cubicBezTo>
                  <a:pt x="0" y="363436"/>
                  <a:pt x="363437" y="0"/>
                  <a:pt x="8117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618735" y="3244334"/>
            <a:ext cx="4951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8965"/>
            <a:r>
              <a:rPr lang="zh-CN" altLang="en-US" b="1" dirty="0">
                <a:solidFill>
                  <a:schemeClr val="bg1"/>
                </a:solidFill>
                <a:latin typeface="Calibri" panose="020F0502020204030204"/>
                <a:ea typeface="等线" panose="02010600030101010101" pitchFamily="2" charset="-122"/>
              </a:rPr>
              <a:t>更多精品</a:t>
            </a:r>
            <a:r>
              <a:rPr lang="en-US" altLang="zh-CN" b="1" dirty="0">
                <a:solidFill>
                  <a:schemeClr val="bg1"/>
                </a:solidFill>
                <a:latin typeface="Calibri" panose="020F0502020204030204"/>
                <a:ea typeface="等线" panose="02010600030101010101" pitchFamily="2" charset="-122"/>
              </a:rPr>
              <a:t>PPT</a:t>
            </a:r>
            <a:r>
              <a:rPr lang="zh-CN" altLang="en-US" b="1" dirty="0">
                <a:solidFill>
                  <a:schemeClr val="bg1"/>
                </a:solidFill>
                <a:latin typeface="Calibri" panose="020F0502020204030204"/>
                <a:ea typeface="等线" panose="02010600030101010101" pitchFamily="2" charset="-122"/>
              </a:rPr>
              <a:t>模板：</a:t>
            </a:r>
            <a:r>
              <a:rPr lang="en-US" altLang="zh-CN" b="1" dirty="0">
                <a:solidFill>
                  <a:schemeClr val="bg1"/>
                </a:solidFill>
                <a:latin typeface="Calibri" panose="020F0502020204030204"/>
                <a:ea typeface="等线" panose="02010600030101010101" pitchFamily="2" charset="-122"/>
              </a:rPr>
              <a:t>http://www.51miz.com/ppt/</a:t>
            </a: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t>2025/10/2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t>2025/10/2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t>2025/10/2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t>2025/10/2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t>2025/10/2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t>2025/10/2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t>2025/10/2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等腰三角形 4"/>
          <p:cNvSpPr/>
          <p:nvPr userDrawn="1"/>
        </p:nvSpPr>
        <p:spPr>
          <a:xfrm rot="6427357">
            <a:off x="-384903" y="12806"/>
            <a:ext cx="1512298" cy="981704"/>
          </a:xfrm>
          <a:prstGeom prst="triangl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6" name="等腰三角形 5"/>
          <p:cNvSpPr/>
          <p:nvPr userDrawn="1"/>
        </p:nvSpPr>
        <p:spPr>
          <a:xfrm rot="6427357">
            <a:off x="-161912" y="-284513"/>
            <a:ext cx="1512298" cy="981704"/>
          </a:xfrm>
          <a:prstGeom prst="triangl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70C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t>2025/10/2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t>2025/10/2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t>2025/10/2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t>2025/10/2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3019707" y="2982597"/>
            <a:ext cx="1623309" cy="1623516"/>
          </a:xfrm>
          <a:custGeom>
            <a:avLst/>
            <a:gdLst>
              <a:gd name="connsiteX0" fmla="*/ 811760 w 1623520"/>
              <a:gd name="connsiteY0" fmla="*/ 0 h 1623516"/>
              <a:gd name="connsiteX1" fmla="*/ 1623520 w 1623520"/>
              <a:gd name="connsiteY1" fmla="*/ 811758 h 1623516"/>
              <a:gd name="connsiteX2" fmla="*/ 811760 w 1623520"/>
              <a:gd name="connsiteY2" fmla="*/ 1623516 h 1623516"/>
              <a:gd name="connsiteX3" fmla="*/ 0 w 1623520"/>
              <a:gd name="connsiteY3" fmla="*/ 811758 h 1623516"/>
              <a:gd name="connsiteX4" fmla="*/ 811760 w 1623520"/>
              <a:gd name="connsiteY4" fmla="*/ 0 h 162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520" h="1623516">
                <a:moveTo>
                  <a:pt x="811760" y="0"/>
                </a:moveTo>
                <a:cubicBezTo>
                  <a:pt x="1260083" y="0"/>
                  <a:pt x="1623520" y="363436"/>
                  <a:pt x="1623520" y="811758"/>
                </a:cubicBezTo>
                <a:cubicBezTo>
                  <a:pt x="1623520" y="1260080"/>
                  <a:pt x="1260083" y="1623516"/>
                  <a:pt x="811760" y="1623516"/>
                </a:cubicBezTo>
                <a:cubicBezTo>
                  <a:pt x="363437" y="1623516"/>
                  <a:pt x="0" y="1260080"/>
                  <a:pt x="0" y="811758"/>
                </a:cubicBezTo>
                <a:cubicBezTo>
                  <a:pt x="0" y="363436"/>
                  <a:pt x="363437" y="0"/>
                  <a:pt x="8117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501562" y="2982597"/>
            <a:ext cx="1623309" cy="1623516"/>
          </a:xfrm>
          <a:custGeom>
            <a:avLst/>
            <a:gdLst>
              <a:gd name="connsiteX0" fmla="*/ 811760 w 1623520"/>
              <a:gd name="connsiteY0" fmla="*/ 0 h 1623516"/>
              <a:gd name="connsiteX1" fmla="*/ 1623520 w 1623520"/>
              <a:gd name="connsiteY1" fmla="*/ 811758 h 1623516"/>
              <a:gd name="connsiteX2" fmla="*/ 811760 w 1623520"/>
              <a:gd name="connsiteY2" fmla="*/ 1623516 h 1623516"/>
              <a:gd name="connsiteX3" fmla="*/ 0 w 1623520"/>
              <a:gd name="connsiteY3" fmla="*/ 811758 h 1623516"/>
              <a:gd name="connsiteX4" fmla="*/ 811760 w 1623520"/>
              <a:gd name="connsiteY4" fmla="*/ 0 h 162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520" h="1623516">
                <a:moveTo>
                  <a:pt x="811760" y="0"/>
                </a:moveTo>
                <a:cubicBezTo>
                  <a:pt x="1260083" y="0"/>
                  <a:pt x="1623520" y="363436"/>
                  <a:pt x="1623520" y="811758"/>
                </a:cubicBezTo>
                <a:cubicBezTo>
                  <a:pt x="1623520" y="1260080"/>
                  <a:pt x="1260083" y="1623516"/>
                  <a:pt x="811760" y="1623516"/>
                </a:cubicBezTo>
                <a:cubicBezTo>
                  <a:pt x="363437" y="1623516"/>
                  <a:pt x="0" y="1260080"/>
                  <a:pt x="0" y="811758"/>
                </a:cubicBezTo>
                <a:cubicBezTo>
                  <a:pt x="0" y="363436"/>
                  <a:pt x="363437" y="0"/>
                  <a:pt x="8117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等腰三角形 4"/>
          <p:cNvSpPr/>
          <p:nvPr userDrawn="1"/>
        </p:nvSpPr>
        <p:spPr>
          <a:xfrm rot="6427357">
            <a:off x="-384903" y="12806"/>
            <a:ext cx="1512298" cy="981704"/>
          </a:xfrm>
          <a:prstGeom prst="triangl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6" name="等腰三角形 5"/>
          <p:cNvSpPr/>
          <p:nvPr userDrawn="1"/>
        </p:nvSpPr>
        <p:spPr>
          <a:xfrm rot="6427357">
            <a:off x="-161912" y="-284513"/>
            <a:ext cx="1512298" cy="981704"/>
          </a:xfrm>
          <a:prstGeom prst="triangl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70C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t>2025/10/2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image" Target="../media/image20.png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12" Type="http://schemas.openxmlformats.org/officeDocument/2006/relationships/image" Target="../media/image19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image" Target="../media/image18.png"/><Relationship Id="rId5" Type="http://schemas.openxmlformats.org/officeDocument/2006/relationships/tags" Target="../tags/tag83.xml"/><Relationship Id="rId10" Type="http://schemas.openxmlformats.org/officeDocument/2006/relationships/image" Target="../media/image17.png"/><Relationship Id="rId4" Type="http://schemas.openxmlformats.org/officeDocument/2006/relationships/tags" Target="../tags/tag82.xml"/><Relationship Id="rId9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8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8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slideLayout" Target="../slideLayouts/slideLayout26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90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9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9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93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70.png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image" Target="../media/image69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image" Target="../media/image68.png"/><Relationship Id="rId5" Type="http://schemas.openxmlformats.org/officeDocument/2006/relationships/tags" Target="../tags/tag102.xml"/><Relationship Id="rId10" Type="http://schemas.openxmlformats.org/officeDocument/2006/relationships/image" Target="../media/image67.png"/><Relationship Id="rId4" Type="http://schemas.openxmlformats.org/officeDocument/2006/relationships/tags" Target="../tags/tag101.xml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tags" Target="../tags/tag117.xml"/><Relationship Id="rId18" Type="http://schemas.openxmlformats.org/officeDocument/2006/relationships/image" Target="../media/image74.png"/><Relationship Id="rId3" Type="http://schemas.openxmlformats.org/officeDocument/2006/relationships/tags" Target="../tags/tag107.xml"/><Relationship Id="rId21" Type="http://schemas.openxmlformats.org/officeDocument/2006/relationships/image" Target="../media/image77.png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image" Target="../media/image73.png"/><Relationship Id="rId2" Type="http://schemas.openxmlformats.org/officeDocument/2006/relationships/tags" Target="../tags/tag106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5" Type="http://schemas.openxmlformats.org/officeDocument/2006/relationships/tags" Target="../tags/tag109.xml"/><Relationship Id="rId15" Type="http://schemas.openxmlformats.org/officeDocument/2006/relationships/notesSlide" Target="../notesSlides/notesSlide5.xml"/><Relationship Id="rId10" Type="http://schemas.openxmlformats.org/officeDocument/2006/relationships/tags" Target="../tags/tag114.xml"/><Relationship Id="rId19" Type="http://schemas.openxmlformats.org/officeDocument/2006/relationships/image" Target="../media/image75.png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image" Target="../media/image79.jpeg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12" Type="http://schemas.openxmlformats.org/officeDocument/2006/relationships/image" Target="../media/image78.jpeg"/><Relationship Id="rId17" Type="http://schemas.openxmlformats.org/officeDocument/2006/relationships/image" Target="../media/image83.jpeg"/><Relationship Id="rId2" Type="http://schemas.openxmlformats.org/officeDocument/2006/relationships/tags" Target="../tags/tag119.xml"/><Relationship Id="rId16" Type="http://schemas.openxmlformats.org/officeDocument/2006/relationships/image" Target="../media/image82.jpeg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15" Type="http://schemas.openxmlformats.org/officeDocument/2006/relationships/image" Target="../media/image81.png"/><Relationship Id="rId10" Type="http://schemas.openxmlformats.org/officeDocument/2006/relationships/tags" Target="../tags/tag127.xml"/><Relationship Id="rId4" Type="http://schemas.openxmlformats.org/officeDocument/2006/relationships/tags" Target="../tags/tag121.xml"/><Relationship Id="rId9" Type="http://schemas.openxmlformats.org/officeDocument/2006/relationships/tags" Target="../tags/tag126.xml"/><Relationship Id="rId1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image" Target="../media/image3.jpe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28.xml"/><Relationship Id="rId16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10" Type="http://schemas.openxmlformats.org/officeDocument/2006/relationships/tags" Target="../tags/tag36.xml"/><Relationship Id="rId19" Type="http://schemas.openxmlformats.org/officeDocument/2006/relationships/image" Target="../media/image4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image" Target="../media/image8.png"/><Relationship Id="rId3" Type="http://schemas.openxmlformats.org/officeDocument/2006/relationships/tags" Target="../tags/tag46.xml"/><Relationship Id="rId21" Type="http://schemas.openxmlformats.org/officeDocument/2006/relationships/image" Target="../media/image6.jpeg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slideLayout" Target="../slideLayouts/slideLayout6.xml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image" Target="../media/image10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10" Type="http://schemas.openxmlformats.org/officeDocument/2006/relationships/tags" Target="../tags/tag53.xml"/><Relationship Id="rId19" Type="http://schemas.openxmlformats.org/officeDocument/2006/relationships/image" Target="../media/image9.png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slideLayout" Target="../slideLayouts/slideLayout6.xml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10" Type="http://schemas.openxmlformats.org/officeDocument/2006/relationships/tags" Target="../tags/tag69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_文本框 45"/>
          <p:cNvSpPr txBox="1"/>
          <p:nvPr>
            <p:custDataLst>
              <p:tags r:id="rId1"/>
            </p:custDataLst>
          </p:nvPr>
        </p:nvSpPr>
        <p:spPr>
          <a:xfrm>
            <a:off x="763270" y="5589588"/>
            <a:ext cx="998982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Wanyue photoelectricity Technology(Zhuhai) Co.,Ltd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360"/>
            <a:ext cx="65" cy="4564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8872" rIns="0" bIns="88872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zh-CN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6470" y="516890"/>
            <a:ext cx="4063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E1B68-00BA-4871-2872-446C8651F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40768"/>
            <a:ext cx="12190413" cy="3945229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2"/>
          <p:cNvSpPr txBox="1"/>
          <p:nvPr>
            <p:custDataLst>
              <p:tags r:id="rId1"/>
            </p:custDataLst>
          </p:nvPr>
        </p:nvSpPr>
        <p:spPr>
          <a:xfrm>
            <a:off x="1523174" y="281724"/>
            <a:ext cx="7715578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C00000"/>
                </a:solidFill>
                <a:cs typeface="+mn-ea"/>
                <a:sym typeface="+mn-lt"/>
              </a:rPr>
              <a:t>I</a:t>
            </a:r>
            <a:r>
              <a:rPr lang="zh-CN" altLang="en-US" sz="3200" b="1" dirty="0">
                <a:solidFill>
                  <a:srgbClr val="C00000"/>
                </a:solidFill>
                <a:cs typeface="+mn-ea"/>
                <a:sym typeface="+mn-lt"/>
              </a:rPr>
              <a:t>nvention </a:t>
            </a:r>
            <a:r>
              <a:rPr lang="en-US" altLang="zh-CN" sz="3200" b="1" dirty="0">
                <a:solidFill>
                  <a:srgbClr val="C00000"/>
                </a:solidFill>
                <a:cs typeface="+mn-ea"/>
                <a:sym typeface="+mn-lt"/>
              </a:rPr>
              <a:t>P</a:t>
            </a:r>
            <a:r>
              <a:rPr lang="zh-CN" altLang="en-US" sz="3200" b="1" dirty="0">
                <a:solidFill>
                  <a:srgbClr val="C00000"/>
                </a:solidFill>
                <a:cs typeface="+mn-ea"/>
                <a:sym typeface="+mn-lt"/>
              </a:rPr>
              <a:t>atent</a:t>
            </a:r>
            <a:r>
              <a:rPr lang="en-US" altLang="zh-CN" sz="3200" b="1" dirty="0">
                <a:solidFill>
                  <a:srgbClr val="C00000"/>
                </a:solidFill>
                <a:cs typeface="+mn-ea"/>
                <a:sym typeface="+mn-lt"/>
              </a:rPr>
              <a:t> of </a:t>
            </a:r>
            <a:r>
              <a:rPr lang="zh-CN" altLang="en-US" sz="3200" b="1" dirty="0">
                <a:solidFill>
                  <a:srgbClr val="C00000"/>
                </a:solidFill>
                <a:cs typeface="+mn-ea"/>
                <a:sym typeface="+mn-lt"/>
              </a:rPr>
              <a:t>Metal </a:t>
            </a:r>
            <a:r>
              <a:rPr lang="en-US" altLang="zh-CN" sz="3200" b="1" dirty="0">
                <a:solidFill>
                  <a:srgbClr val="C00000"/>
                </a:solidFill>
                <a:cs typeface="+mn-ea"/>
                <a:sym typeface="+mn-lt"/>
              </a:rPr>
              <a:t>Clad</a:t>
            </a:r>
            <a:r>
              <a:rPr lang="zh-CN" altLang="en-US" sz="3200" b="1" dirty="0">
                <a:solidFill>
                  <a:srgbClr val="C00000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cs typeface="+mn-ea"/>
                <a:sym typeface="+mn-lt"/>
              </a:rPr>
              <a:t>PCB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75" y="836930"/>
            <a:ext cx="2257425" cy="31661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545" y="836930"/>
            <a:ext cx="2253615" cy="31686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内容占位符 4"/>
          <p:cNvSpPr txBox="1">
            <a:spLocks noGrp="1"/>
          </p:cNvSpPr>
          <p:nvPr/>
        </p:nvSpPr>
        <p:spPr>
          <a:xfrm>
            <a:off x="334715" y="1844844"/>
            <a:ext cx="4325974" cy="288099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65000"/>
              </a:lnSpc>
              <a:buNone/>
            </a:pPr>
            <a:endParaRPr lang="en-US" altLang="zh-CN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8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Invention Patents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</a:p>
          <a:p>
            <a:pPr marL="0" indent="0">
              <a:lnSpc>
                <a:spcPct val="65000"/>
              </a:lnSpc>
              <a:buNone/>
            </a:pPr>
            <a:endParaRPr lang="en-US" altLang="zh-CN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8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8+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Utility models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zh-CN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buNone/>
            </a:pPr>
            <a:endParaRPr lang="en-US" altLang="zh-CN" sz="1800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57150" indent="0">
              <a:lnSpc>
                <a:spcPct val="80000"/>
              </a:lnSpc>
              <a:buSzPct val="75000"/>
              <a:buNone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We are continuously applying for </a:t>
            </a:r>
          </a:p>
          <a:p>
            <a:pPr marL="57150" indent="0">
              <a:lnSpc>
                <a:spcPct val="80000"/>
              </a:lnSpc>
              <a:buSzPct val="75000"/>
              <a:buNone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more patents ...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850" y="3068955"/>
            <a:ext cx="2305050" cy="32816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/>
          <p:nvPr/>
        </p:nvPicPr>
        <p:blipFill>
          <a:blip r:embed="rId6"/>
          <a:stretch>
            <a:fillRect/>
          </a:stretch>
        </p:blipFill>
        <p:spPr>
          <a:xfrm>
            <a:off x="6383020" y="3068955"/>
            <a:ext cx="2304000" cy="328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/>
          <p:nvPr/>
        </p:nvPicPr>
        <p:blipFill>
          <a:blip r:embed="rId7"/>
          <a:stretch>
            <a:fillRect/>
          </a:stretch>
        </p:blipFill>
        <p:spPr>
          <a:xfrm>
            <a:off x="8757920" y="3068955"/>
            <a:ext cx="2304000" cy="328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0"/>
          <p:cNvSpPr>
            <a:spLocks noChangeAspect="1"/>
          </p:cNvSpPr>
          <p:nvPr/>
        </p:nvSpPr>
        <p:spPr>
          <a:xfrm>
            <a:off x="5095074" y="1785926"/>
            <a:ext cx="1872208" cy="1639424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10"/>
          <p:cNvSpPr>
            <a:spLocks noChangeAspect="1"/>
          </p:cNvSpPr>
          <p:nvPr/>
        </p:nvSpPr>
        <p:spPr>
          <a:xfrm>
            <a:off x="6380958" y="3000372"/>
            <a:ext cx="717248" cy="628068"/>
          </a:xfrm>
          <a:prstGeom prst="hexagon">
            <a:avLst/>
          </a:prstGeom>
          <a:solidFill>
            <a:srgbClr val="C00000"/>
          </a:soli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000" b="1" dirty="0">
                <a:solidFill>
                  <a:prstClr val="white"/>
                </a:solidFill>
              </a:rPr>
              <a:t>02</a:t>
            </a:r>
            <a:endParaRPr lang="zh-CN" altLang="en-US" sz="2000" b="1" dirty="0">
              <a:solidFill>
                <a:prstClr val="white"/>
              </a:solidFill>
            </a:endParaRPr>
          </a:p>
        </p:txBody>
      </p:sp>
      <p:sp>
        <p:nvSpPr>
          <p:cNvPr id="11" name="文本框 8"/>
          <p:cNvSpPr>
            <a:spLocks noChangeArrowheads="1"/>
          </p:cNvSpPr>
          <p:nvPr/>
        </p:nvSpPr>
        <p:spPr bwMode="auto">
          <a:xfrm>
            <a:off x="4091295" y="3861713"/>
            <a:ext cx="3879766" cy="129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66" tIns="34284" rIns="68566" bIns="34284">
            <a:spAutoFit/>
          </a:bodyPr>
          <a:lstStyle/>
          <a:p>
            <a:pPr algn="ctr" defTabSz="608965"/>
            <a:r>
              <a:rPr lang="en-US" altLang="zh-CN" sz="4000" b="1" dirty="0">
                <a:solidFill>
                  <a:srgbClr val="C00000"/>
                </a:solidFill>
                <a:cs typeface="+mn-ea"/>
                <a:sym typeface="+mn-lt"/>
              </a:rPr>
              <a:t>Product Introduction</a:t>
            </a:r>
          </a:p>
        </p:txBody>
      </p:sp>
      <p:sp>
        <p:nvSpPr>
          <p:cNvPr id="9" name="KSO_Shape"/>
          <p:cNvSpPr/>
          <p:nvPr>
            <p:custDataLst>
              <p:tags r:id="rId1"/>
            </p:custDataLst>
          </p:nvPr>
        </p:nvSpPr>
        <p:spPr bwMode="auto">
          <a:xfrm>
            <a:off x="5561626" y="2071678"/>
            <a:ext cx="890770" cy="998156"/>
          </a:xfrm>
          <a:custGeom>
            <a:avLst/>
            <a:gdLst>
              <a:gd name="T0" fmla="*/ 735741 w 3192"/>
              <a:gd name="T1" fmla="*/ 748655 h 3576"/>
              <a:gd name="T2" fmla="*/ 714591 w 3192"/>
              <a:gd name="T3" fmla="*/ 502963 h 3576"/>
              <a:gd name="T4" fmla="*/ 687900 w 3192"/>
              <a:gd name="T5" fmla="*/ 44305 h 3576"/>
              <a:gd name="T6" fmla="*/ 910990 w 3192"/>
              <a:gd name="T7" fmla="*/ 43802 h 3576"/>
              <a:gd name="T8" fmla="*/ 879767 w 3192"/>
              <a:gd name="T9" fmla="*/ 502963 h 3576"/>
              <a:gd name="T10" fmla="*/ 858113 w 3192"/>
              <a:gd name="T11" fmla="*/ 749158 h 3576"/>
              <a:gd name="T12" fmla="*/ 984513 w 3192"/>
              <a:gd name="T13" fmla="*/ 737075 h 3576"/>
              <a:gd name="T14" fmla="*/ 1457886 w 3192"/>
              <a:gd name="T15" fmla="*/ 371558 h 3576"/>
              <a:gd name="T16" fmla="*/ 1599897 w 3192"/>
              <a:gd name="T17" fmla="*/ 513033 h 3576"/>
              <a:gd name="T18" fmla="*/ 1498676 w 3192"/>
              <a:gd name="T19" fmla="*/ 661555 h 3576"/>
              <a:gd name="T20" fmla="*/ 1189977 w 3192"/>
              <a:gd name="T21" fmla="*/ 772821 h 3576"/>
              <a:gd name="T22" fmla="*/ 962859 w 3192"/>
              <a:gd name="T23" fmla="*/ 898688 h 3576"/>
              <a:gd name="T24" fmla="*/ 1157747 w 3192"/>
              <a:gd name="T25" fmla="*/ 1012472 h 3576"/>
              <a:gd name="T26" fmla="*/ 1607451 w 3192"/>
              <a:gd name="T27" fmla="*/ 1279812 h 3576"/>
              <a:gd name="T28" fmla="*/ 1467454 w 3192"/>
              <a:gd name="T29" fmla="*/ 1421287 h 3576"/>
              <a:gd name="T30" fmla="*/ 1093792 w 3192"/>
              <a:gd name="T31" fmla="*/ 1166532 h 3576"/>
              <a:gd name="T32" fmla="*/ 908472 w 3192"/>
              <a:gd name="T33" fmla="*/ 1031100 h 3576"/>
              <a:gd name="T34" fmla="*/ 898400 w 3192"/>
              <a:gd name="T35" fmla="*/ 1324117 h 3576"/>
              <a:gd name="T36" fmla="*/ 908472 w 3192"/>
              <a:gd name="T37" fmla="*/ 1751561 h 3576"/>
              <a:gd name="T38" fmla="*/ 694447 w 3192"/>
              <a:gd name="T39" fmla="*/ 1751561 h 3576"/>
              <a:gd name="T40" fmla="*/ 674807 w 3192"/>
              <a:gd name="T41" fmla="*/ 1447970 h 3576"/>
              <a:gd name="T42" fmla="*/ 750345 w 3192"/>
              <a:gd name="T43" fmla="*/ 1102089 h 3576"/>
              <a:gd name="T44" fmla="*/ 617902 w 3192"/>
              <a:gd name="T45" fmla="*/ 1067349 h 3576"/>
              <a:gd name="T46" fmla="*/ 258340 w 3192"/>
              <a:gd name="T47" fmla="*/ 1382018 h 3576"/>
              <a:gd name="T48" fmla="*/ 43309 w 3192"/>
              <a:gd name="T49" fmla="*/ 1380002 h 3576"/>
              <a:gd name="T50" fmla="*/ 29712 w 3192"/>
              <a:gd name="T51" fmla="*/ 1194727 h 3576"/>
              <a:gd name="T52" fmla="*/ 336900 w 3192"/>
              <a:gd name="T53" fmla="*/ 1046204 h 3576"/>
              <a:gd name="T54" fmla="*/ 648117 w 3192"/>
              <a:gd name="T55" fmla="*/ 906744 h 3576"/>
              <a:gd name="T56" fmla="*/ 450207 w 3192"/>
              <a:gd name="T57" fmla="*/ 789436 h 3576"/>
              <a:gd name="T58" fmla="*/ 0 w 3192"/>
              <a:gd name="T59" fmla="*/ 526626 h 3576"/>
              <a:gd name="T60" fmla="*/ 131940 w 3192"/>
              <a:gd name="T61" fmla="*/ 379110 h 3576"/>
              <a:gd name="T62" fmla="*/ 465818 w 3192"/>
              <a:gd name="T63" fmla="*/ 595098 h 357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192" h="3576">
                <a:moveTo>
                  <a:pt x="1367" y="1536"/>
                </a:moveTo>
                <a:cubicBezTo>
                  <a:pt x="1406" y="1536"/>
                  <a:pt x="1437" y="1519"/>
                  <a:pt x="1461" y="1487"/>
                </a:cubicBezTo>
                <a:cubicBezTo>
                  <a:pt x="1485" y="1455"/>
                  <a:pt x="1497" y="1416"/>
                  <a:pt x="1497" y="1370"/>
                </a:cubicBezTo>
                <a:cubicBezTo>
                  <a:pt x="1497" y="1315"/>
                  <a:pt x="1471" y="1191"/>
                  <a:pt x="1419" y="999"/>
                </a:cubicBezTo>
                <a:cubicBezTo>
                  <a:pt x="1336" y="687"/>
                  <a:pt x="1295" y="457"/>
                  <a:pt x="1295" y="308"/>
                </a:cubicBezTo>
                <a:cubicBezTo>
                  <a:pt x="1295" y="221"/>
                  <a:pt x="1318" y="148"/>
                  <a:pt x="1366" y="88"/>
                </a:cubicBezTo>
                <a:cubicBezTo>
                  <a:pt x="1414" y="29"/>
                  <a:pt x="1488" y="0"/>
                  <a:pt x="1588" y="0"/>
                </a:cubicBezTo>
                <a:cubicBezTo>
                  <a:pt x="1687" y="0"/>
                  <a:pt x="1761" y="29"/>
                  <a:pt x="1809" y="87"/>
                </a:cubicBezTo>
                <a:cubicBezTo>
                  <a:pt x="1858" y="145"/>
                  <a:pt x="1882" y="220"/>
                  <a:pt x="1882" y="311"/>
                </a:cubicBezTo>
                <a:cubicBezTo>
                  <a:pt x="1882" y="460"/>
                  <a:pt x="1837" y="689"/>
                  <a:pt x="1747" y="999"/>
                </a:cubicBezTo>
                <a:cubicBezTo>
                  <a:pt x="1693" y="1191"/>
                  <a:pt x="1665" y="1314"/>
                  <a:pt x="1665" y="1366"/>
                </a:cubicBezTo>
                <a:cubicBezTo>
                  <a:pt x="1665" y="1416"/>
                  <a:pt x="1678" y="1457"/>
                  <a:pt x="1704" y="1488"/>
                </a:cubicBezTo>
                <a:cubicBezTo>
                  <a:pt x="1730" y="1520"/>
                  <a:pt x="1760" y="1536"/>
                  <a:pt x="1794" y="1536"/>
                </a:cubicBezTo>
                <a:cubicBezTo>
                  <a:pt x="1837" y="1536"/>
                  <a:pt x="1891" y="1512"/>
                  <a:pt x="1955" y="1464"/>
                </a:cubicBezTo>
                <a:cubicBezTo>
                  <a:pt x="2019" y="1416"/>
                  <a:pt x="2115" y="1325"/>
                  <a:pt x="2243" y="1189"/>
                </a:cubicBezTo>
                <a:cubicBezTo>
                  <a:pt x="2524" y="888"/>
                  <a:pt x="2742" y="738"/>
                  <a:pt x="2895" y="738"/>
                </a:cubicBezTo>
                <a:cubicBezTo>
                  <a:pt x="2973" y="738"/>
                  <a:pt x="3039" y="764"/>
                  <a:pt x="3094" y="818"/>
                </a:cubicBezTo>
                <a:cubicBezTo>
                  <a:pt x="3149" y="871"/>
                  <a:pt x="3177" y="938"/>
                  <a:pt x="3177" y="1019"/>
                </a:cubicBezTo>
                <a:cubicBezTo>
                  <a:pt x="3177" y="1076"/>
                  <a:pt x="3164" y="1126"/>
                  <a:pt x="3137" y="1170"/>
                </a:cubicBezTo>
                <a:cubicBezTo>
                  <a:pt x="3111" y="1215"/>
                  <a:pt x="3057" y="1263"/>
                  <a:pt x="2976" y="1314"/>
                </a:cubicBezTo>
                <a:cubicBezTo>
                  <a:pt x="2895" y="1364"/>
                  <a:pt x="2813" y="1404"/>
                  <a:pt x="2730" y="1431"/>
                </a:cubicBezTo>
                <a:cubicBezTo>
                  <a:pt x="2647" y="1459"/>
                  <a:pt x="2525" y="1493"/>
                  <a:pt x="2363" y="1535"/>
                </a:cubicBezTo>
                <a:cubicBezTo>
                  <a:pt x="2159" y="1587"/>
                  <a:pt x="2033" y="1630"/>
                  <a:pt x="1984" y="1665"/>
                </a:cubicBezTo>
                <a:cubicBezTo>
                  <a:pt x="1936" y="1700"/>
                  <a:pt x="1912" y="1740"/>
                  <a:pt x="1912" y="1785"/>
                </a:cubicBezTo>
                <a:cubicBezTo>
                  <a:pt x="1912" y="1827"/>
                  <a:pt x="1931" y="1865"/>
                  <a:pt x="1969" y="1899"/>
                </a:cubicBezTo>
                <a:cubicBezTo>
                  <a:pt x="2007" y="1933"/>
                  <a:pt x="2117" y="1970"/>
                  <a:pt x="2299" y="2011"/>
                </a:cubicBezTo>
                <a:cubicBezTo>
                  <a:pt x="2614" y="2082"/>
                  <a:pt x="2841" y="2158"/>
                  <a:pt x="2982" y="2238"/>
                </a:cubicBezTo>
                <a:cubicBezTo>
                  <a:pt x="3122" y="2318"/>
                  <a:pt x="3192" y="2419"/>
                  <a:pt x="3192" y="2542"/>
                </a:cubicBezTo>
                <a:cubicBezTo>
                  <a:pt x="3192" y="2621"/>
                  <a:pt x="3165" y="2688"/>
                  <a:pt x="3109" y="2742"/>
                </a:cubicBezTo>
                <a:cubicBezTo>
                  <a:pt x="3054" y="2796"/>
                  <a:pt x="2989" y="2823"/>
                  <a:pt x="2914" y="2823"/>
                </a:cubicBezTo>
                <a:cubicBezTo>
                  <a:pt x="2835" y="2823"/>
                  <a:pt x="2746" y="2795"/>
                  <a:pt x="2649" y="2739"/>
                </a:cubicBezTo>
                <a:cubicBezTo>
                  <a:pt x="2552" y="2683"/>
                  <a:pt x="2392" y="2542"/>
                  <a:pt x="2172" y="2317"/>
                </a:cubicBezTo>
                <a:cubicBezTo>
                  <a:pt x="2058" y="2200"/>
                  <a:pt x="1978" y="2126"/>
                  <a:pt x="1933" y="2095"/>
                </a:cubicBezTo>
                <a:cubicBezTo>
                  <a:pt x="1888" y="2063"/>
                  <a:pt x="1845" y="2048"/>
                  <a:pt x="1804" y="2048"/>
                </a:cubicBezTo>
                <a:cubicBezTo>
                  <a:pt x="1731" y="2048"/>
                  <a:pt x="1694" y="2088"/>
                  <a:pt x="1694" y="2169"/>
                </a:cubicBezTo>
                <a:cubicBezTo>
                  <a:pt x="1694" y="2236"/>
                  <a:pt x="1724" y="2390"/>
                  <a:pt x="1784" y="2630"/>
                </a:cubicBezTo>
                <a:cubicBezTo>
                  <a:pt x="1849" y="2887"/>
                  <a:pt x="1882" y="3079"/>
                  <a:pt x="1882" y="3206"/>
                </a:cubicBezTo>
                <a:cubicBezTo>
                  <a:pt x="1882" y="3324"/>
                  <a:pt x="1856" y="3415"/>
                  <a:pt x="1804" y="3479"/>
                </a:cubicBezTo>
                <a:cubicBezTo>
                  <a:pt x="1752" y="3544"/>
                  <a:pt x="1681" y="3576"/>
                  <a:pt x="1592" y="3576"/>
                </a:cubicBezTo>
                <a:cubicBezTo>
                  <a:pt x="1501" y="3576"/>
                  <a:pt x="1430" y="3544"/>
                  <a:pt x="1379" y="3479"/>
                </a:cubicBezTo>
                <a:cubicBezTo>
                  <a:pt x="1328" y="3414"/>
                  <a:pt x="1302" y="3324"/>
                  <a:pt x="1302" y="3207"/>
                </a:cubicBezTo>
                <a:cubicBezTo>
                  <a:pt x="1302" y="3098"/>
                  <a:pt x="1315" y="2987"/>
                  <a:pt x="1340" y="2876"/>
                </a:cubicBezTo>
                <a:cubicBezTo>
                  <a:pt x="1365" y="2766"/>
                  <a:pt x="1404" y="2603"/>
                  <a:pt x="1458" y="2387"/>
                </a:cubicBezTo>
                <a:cubicBezTo>
                  <a:pt x="1479" y="2305"/>
                  <a:pt x="1490" y="2239"/>
                  <a:pt x="1490" y="2189"/>
                </a:cubicBezTo>
                <a:cubicBezTo>
                  <a:pt x="1490" y="2100"/>
                  <a:pt x="1455" y="2055"/>
                  <a:pt x="1386" y="2055"/>
                </a:cubicBezTo>
                <a:cubicBezTo>
                  <a:pt x="1339" y="2055"/>
                  <a:pt x="1286" y="2077"/>
                  <a:pt x="1227" y="2120"/>
                </a:cubicBezTo>
                <a:cubicBezTo>
                  <a:pt x="1168" y="2164"/>
                  <a:pt x="1060" y="2262"/>
                  <a:pt x="902" y="2415"/>
                </a:cubicBezTo>
                <a:cubicBezTo>
                  <a:pt x="728" y="2583"/>
                  <a:pt x="598" y="2692"/>
                  <a:pt x="513" y="2745"/>
                </a:cubicBezTo>
                <a:cubicBezTo>
                  <a:pt x="427" y="2797"/>
                  <a:pt x="347" y="2823"/>
                  <a:pt x="271" y="2823"/>
                </a:cubicBezTo>
                <a:cubicBezTo>
                  <a:pt x="200" y="2823"/>
                  <a:pt x="138" y="2796"/>
                  <a:pt x="86" y="2741"/>
                </a:cubicBezTo>
                <a:cubicBezTo>
                  <a:pt x="33" y="2686"/>
                  <a:pt x="7" y="2617"/>
                  <a:pt x="7" y="2534"/>
                </a:cubicBezTo>
                <a:cubicBezTo>
                  <a:pt x="7" y="2473"/>
                  <a:pt x="24" y="2419"/>
                  <a:pt x="59" y="2373"/>
                </a:cubicBezTo>
                <a:cubicBezTo>
                  <a:pt x="95" y="2327"/>
                  <a:pt x="163" y="2279"/>
                  <a:pt x="263" y="2228"/>
                </a:cubicBezTo>
                <a:cubicBezTo>
                  <a:pt x="364" y="2178"/>
                  <a:pt x="500" y="2128"/>
                  <a:pt x="669" y="2078"/>
                </a:cubicBezTo>
                <a:cubicBezTo>
                  <a:pt x="838" y="2028"/>
                  <a:pt x="956" y="1995"/>
                  <a:pt x="1021" y="1978"/>
                </a:cubicBezTo>
                <a:cubicBezTo>
                  <a:pt x="1198" y="1933"/>
                  <a:pt x="1287" y="1874"/>
                  <a:pt x="1287" y="1801"/>
                </a:cubicBezTo>
                <a:cubicBezTo>
                  <a:pt x="1287" y="1745"/>
                  <a:pt x="1260" y="1700"/>
                  <a:pt x="1207" y="1668"/>
                </a:cubicBezTo>
                <a:cubicBezTo>
                  <a:pt x="1154" y="1635"/>
                  <a:pt x="1049" y="1602"/>
                  <a:pt x="894" y="1568"/>
                </a:cubicBezTo>
                <a:cubicBezTo>
                  <a:pt x="660" y="1518"/>
                  <a:pt x="452" y="1449"/>
                  <a:pt x="271" y="1361"/>
                </a:cubicBezTo>
                <a:cubicBezTo>
                  <a:pt x="90" y="1272"/>
                  <a:pt x="0" y="1168"/>
                  <a:pt x="0" y="1046"/>
                </a:cubicBezTo>
                <a:cubicBezTo>
                  <a:pt x="0" y="974"/>
                  <a:pt x="22" y="906"/>
                  <a:pt x="68" y="845"/>
                </a:cubicBezTo>
                <a:cubicBezTo>
                  <a:pt x="114" y="783"/>
                  <a:pt x="178" y="753"/>
                  <a:pt x="262" y="753"/>
                </a:cubicBezTo>
                <a:cubicBezTo>
                  <a:pt x="351" y="753"/>
                  <a:pt x="448" y="783"/>
                  <a:pt x="551" y="843"/>
                </a:cubicBezTo>
                <a:cubicBezTo>
                  <a:pt x="654" y="903"/>
                  <a:pt x="779" y="1016"/>
                  <a:pt x="925" y="1182"/>
                </a:cubicBezTo>
                <a:cubicBezTo>
                  <a:pt x="1132" y="1418"/>
                  <a:pt x="1279" y="1536"/>
                  <a:pt x="1367" y="1536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1"/>
          <p:cNvSpPr txBox="1"/>
          <p:nvPr/>
        </p:nvSpPr>
        <p:spPr>
          <a:xfrm>
            <a:off x="1486635" y="405375"/>
            <a:ext cx="5023847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Ebrima" panose="02000000000000000000" pitchFamily="2" charset="0"/>
              </a:rPr>
              <a:t>Main Application</a:t>
            </a:r>
            <a:r>
              <a:rPr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Ebrima" panose="02000000000000000000" pitchFamily="2" charset="0"/>
              </a:rPr>
              <a:t> </a:t>
            </a:r>
          </a:p>
        </p:txBody>
      </p:sp>
      <p:sp>
        <p:nvSpPr>
          <p:cNvPr id="3" name="椭圆 2"/>
          <p:cNvSpPr/>
          <p:nvPr/>
        </p:nvSpPr>
        <p:spPr>
          <a:xfrm>
            <a:off x="4963160" y="3094990"/>
            <a:ext cx="3023870" cy="101092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16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Application for </a:t>
            </a:r>
            <a:r>
              <a:rPr lang="zh-CN" altLang="en-US" sz="16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MCPCB</a:t>
            </a:r>
            <a:r>
              <a:rPr lang="en-US" altLang="zh-CN" sz="16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and </a:t>
            </a:r>
            <a:r>
              <a:rPr lang="zh-CN" altLang="en-US" sz="16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ceramic-based circuit board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4655185" y="988695"/>
            <a:ext cx="3817620" cy="18218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Automotive </a:t>
            </a:r>
            <a:r>
              <a:rPr lang="en-US" altLang="zh-CN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</a:t>
            </a:r>
            <a:r>
              <a:rPr lang="zh-CN" altLang="en-US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lectronics</a:t>
            </a:r>
            <a:r>
              <a:rPr lang="en-US" altLang="zh-CN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/LED</a:t>
            </a:r>
            <a:r>
              <a:rPr lang="zh-CN" altLang="en-US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automative lighting</a:t>
            </a:r>
          </a:p>
          <a:p>
            <a:pPr algn="l"/>
            <a:endParaRPr lang="zh-CN" altLang="en-US" u="sng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LED headlight/taillight/interior light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ing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 vehicle motor control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lectric 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ower 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teering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 </a:t>
            </a:r>
            <a:r>
              <a:rPr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vehicle power module, new energy vehicle battery management, charging pile, intelligent driving, IGBT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1342390" y="2565400"/>
            <a:ext cx="2983865" cy="127127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Industrial/</a:t>
            </a:r>
            <a:r>
              <a:rPr lang="en-US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r>
              <a:rPr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ommercial equipment</a:t>
            </a:r>
          </a:p>
          <a:p>
            <a:pPr algn="l"/>
            <a:endParaRPr b="1" u="sng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Inspection equipment, industrial motors, tuners, power amplifiers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8686800" y="2493010"/>
            <a:ext cx="2122170" cy="121221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Security and protection</a:t>
            </a:r>
          </a:p>
          <a:p>
            <a:pPr algn="l"/>
            <a:endParaRPr b="1" u="sng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Smart surveillance, cameras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2026285" y="4149090"/>
            <a:ext cx="2294255" cy="10483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Medical industry</a:t>
            </a:r>
            <a:endParaRPr b="1" u="sng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b="1" u="sng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Medical equipment (ventilators, etc.)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4582795" y="4466590"/>
            <a:ext cx="3470910" cy="142938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LED lighting</a:t>
            </a:r>
          </a:p>
          <a:p>
            <a:pPr algn="l"/>
            <a:endParaRPr b="1" u="sng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Special lighting (e.g. stage lights, movie lights, surgical lights, etc.)</a:t>
            </a:r>
          </a:p>
          <a:p>
            <a:pPr algn="l"/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Industrial/commercial lighting (commercial lighting, street lamps, industrial and mining lamps, etc.)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8615045" y="3933190"/>
            <a:ext cx="2539365" cy="99568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5G communication</a:t>
            </a:r>
          </a:p>
          <a:p>
            <a:pPr algn="l"/>
            <a:endParaRPr lang="zh-CN" altLang="en-US" u="sng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Base Station, 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ntenna</a:t>
            </a: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rcRect t="2623"/>
          <a:stretch>
            <a:fillRect/>
          </a:stretch>
        </p:blipFill>
        <p:spPr>
          <a:xfrm>
            <a:off x="406400" y="1340485"/>
            <a:ext cx="2520000" cy="3600000"/>
          </a:xfrm>
          <a:prstGeom prst="rect">
            <a:avLst/>
          </a:prstGeom>
        </p:spPr>
      </p:pic>
      <p:sp>
        <p:nvSpPr>
          <p:cNvPr id="16" name="TextBox 21"/>
          <p:cNvSpPr txBox="1"/>
          <p:nvPr/>
        </p:nvSpPr>
        <p:spPr>
          <a:xfrm>
            <a:off x="1486635" y="405375"/>
            <a:ext cx="5023847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Ebrima" panose="02000000000000000000" pitchFamily="2" charset="0"/>
              </a:rPr>
              <a:t>Main Products</a:t>
            </a:r>
            <a:r>
              <a:rPr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Ebrima" panose="02000000000000000000" pitchFamily="2" charset="0"/>
              </a:rPr>
              <a:t> </a:t>
            </a:r>
          </a:p>
        </p:txBody>
      </p:sp>
      <p:pic>
        <p:nvPicPr>
          <p:cNvPr id="5" name="图片 4"/>
          <p:cNvPicPr/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11525" y="1340485"/>
            <a:ext cx="2520000" cy="3600000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217285" y="1340485"/>
            <a:ext cx="2520000" cy="3600000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123045" y="1340485"/>
            <a:ext cx="2520000" cy="3600000"/>
          </a:xfrm>
          <a:prstGeom prst="rect">
            <a:avLst/>
          </a:prstGeom>
        </p:spPr>
      </p:pic>
      <p:sp>
        <p:nvSpPr>
          <p:cNvPr id="8" name="圆角矩形 7"/>
          <p:cNvSpPr/>
          <p:nvPr>
            <p:custDataLst>
              <p:tags r:id="rId5"/>
            </p:custDataLst>
          </p:nvPr>
        </p:nvSpPr>
        <p:spPr>
          <a:xfrm>
            <a:off x="3653790" y="5163820"/>
            <a:ext cx="1831975" cy="63055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latin typeface="+mj-ea"/>
                <a:ea typeface="+mj-ea"/>
                <a:sym typeface="+mn-ea"/>
              </a:rPr>
              <a:t>A</a:t>
            </a:r>
            <a:r>
              <a:rPr lang="zh-CN" altLang="en-US" sz="1600">
                <a:latin typeface="+mj-ea"/>
                <a:ea typeface="+mj-ea"/>
                <a:sym typeface="+mn-ea"/>
              </a:rPr>
              <a:t>luminum </a:t>
            </a:r>
            <a:r>
              <a:rPr lang="en-US" sz="1600">
                <a:latin typeface="+mj-ea"/>
                <a:ea typeface="+mj-ea"/>
                <a:sym typeface="+mn-ea"/>
              </a:rPr>
              <a:t>base</a:t>
            </a:r>
            <a:r>
              <a:rPr lang="en-US" altLang="zh-CN" sz="1600">
                <a:latin typeface="+mj-ea"/>
                <a:ea typeface="+mj-ea"/>
              </a:rPr>
              <a:t> </a:t>
            </a:r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750570" y="5163820"/>
            <a:ext cx="2212975" cy="58991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latin typeface="+mj-ea"/>
                <a:ea typeface="+mj-ea"/>
              </a:rPr>
              <a:t>Mirror </a:t>
            </a:r>
            <a:r>
              <a:rPr lang="en-US" altLang="zh-CN" sz="1600">
                <a:latin typeface="+mj-ea"/>
                <a:ea typeface="+mj-ea"/>
              </a:rPr>
              <a:t>A</a:t>
            </a:r>
            <a:r>
              <a:rPr lang="zh-CN" altLang="en-US" sz="1600">
                <a:latin typeface="+mj-ea"/>
                <a:ea typeface="+mj-ea"/>
              </a:rPr>
              <a:t>luminum </a:t>
            </a:r>
            <a:endParaRPr lang="en-US" sz="1600">
              <a:latin typeface="+mj-ea"/>
              <a:ea typeface="+mj-ea"/>
            </a:endParaRPr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6598920" y="5163820"/>
            <a:ext cx="1831975" cy="6311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latin typeface="+mj-ea"/>
                <a:ea typeface="+mj-ea"/>
              </a:rPr>
              <a:t>Copper </a:t>
            </a:r>
            <a:r>
              <a:rPr lang="en-US" altLang="zh-CN" sz="1600">
                <a:latin typeface="+mj-ea"/>
                <a:ea typeface="+mj-ea"/>
              </a:rPr>
              <a:t>base</a:t>
            </a:r>
          </a:p>
        </p:txBody>
      </p:sp>
      <p:sp>
        <p:nvSpPr>
          <p:cNvPr id="11" name="圆角矩形 10"/>
          <p:cNvSpPr/>
          <p:nvPr>
            <p:custDataLst>
              <p:tags r:id="rId8"/>
            </p:custDataLst>
          </p:nvPr>
        </p:nvSpPr>
        <p:spPr>
          <a:xfrm>
            <a:off x="9544050" y="5163820"/>
            <a:ext cx="1831975" cy="6057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latin typeface="+mj-ea"/>
                <a:ea typeface="+mj-ea"/>
              </a:rPr>
              <a:t>C</a:t>
            </a:r>
            <a:r>
              <a:rPr lang="zh-CN" altLang="en-US" sz="1600">
                <a:latin typeface="+mj-ea"/>
                <a:ea typeface="+mj-ea"/>
              </a:rPr>
              <a:t>eramic</a:t>
            </a:r>
            <a:r>
              <a:rPr lang="en-US" altLang="zh-CN" sz="1600">
                <a:latin typeface="+mj-ea"/>
                <a:ea typeface="+mj-ea"/>
              </a:rPr>
              <a:t>-base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06400" y="1699260"/>
            <a:ext cx="6746875" cy="45624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Features of 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Mirror Aluminum Substrate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 b="0">
              <a:solidFill>
                <a:srgbClr val="000000"/>
              </a:solidFill>
              <a:latin typeface="+mj-ea"/>
              <a:ea typeface="+mj-ea"/>
              <a:cs typeface="+mj-ea"/>
            </a:endParaRPr>
          </a:p>
          <a:p>
            <a:endParaRPr lang="en-US" altLang="zh-CN" sz="1400" b="0">
              <a:solidFill>
                <a:srgbClr val="000000"/>
              </a:solidFill>
              <a:latin typeface="+mj-ea"/>
              <a:ea typeface="+mj-ea"/>
              <a:cs typeface="+mj-ea"/>
            </a:endParaRPr>
          </a:p>
          <a:p>
            <a:r>
              <a:rPr lang="en-US" altLang="zh-CN"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1. </a:t>
            </a:r>
            <a:r>
              <a:rPr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It has high thermal conductivity, and the thermal conductivity can reach 220w by thermoelectric separation technology, which improves the heat dissipation of the chip</a:t>
            </a:r>
            <a:r>
              <a:rPr lang="en-US"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 and </a:t>
            </a:r>
            <a:r>
              <a:rPr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prolongs </a:t>
            </a:r>
            <a:r>
              <a:rPr lang="en-US"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its</a:t>
            </a:r>
            <a:r>
              <a:rPr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 life </a:t>
            </a:r>
            <a:r>
              <a:rPr lang="en-US"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span. It i</a:t>
            </a:r>
            <a:r>
              <a:rPr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s suitable for high-density packaging.</a:t>
            </a:r>
            <a:endParaRPr lang="zh-CN" altLang="en-US" sz="1400" b="0">
              <a:solidFill>
                <a:srgbClr val="000000"/>
              </a:solidFill>
              <a:latin typeface="+mj-ea"/>
              <a:ea typeface="+mj-ea"/>
              <a:cs typeface="+mj-ea"/>
            </a:endParaRPr>
          </a:p>
          <a:p>
            <a:endParaRPr lang="zh-CN" altLang="en-US" sz="1400" b="0">
              <a:solidFill>
                <a:srgbClr val="000000"/>
              </a:solidFill>
              <a:latin typeface="+mj-ea"/>
              <a:ea typeface="+mj-ea"/>
              <a:cs typeface="+mj-ea"/>
            </a:endParaRPr>
          </a:p>
          <a:p>
            <a:endParaRPr lang="en-US" altLang="zh-CN" sz="1400" b="0">
              <a:solidFill>
                <a:srgbClr val="000000"/>
              </a:solidFill>
              <a:latin typeface="+mj-ea"/>
              <a:ea typeface="+mj-ea"/>
              <a:cs typeface="+mj-ea"/>
            </a:endParaRPr>
          </a:p>
          <a:p>
            <a:r>
              <a:rPr lang="en-US" altLang="zh-CN"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2. </a:t>
            </a:r>
            <a:r>
              <a:rPr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High light efficiency, full light reflecti</a:t>
            </a:r>
            <a:r>
              <a:rPr lang="en-US"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on</a:t>
            </a:r>
            <a:r>
              <a:rPr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 up to 98%</a:t>
            </a:r>
            <a:r>
              <a:rPr lang="zh-CN" altLang="en-US"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。</a:t>
            </a:r>
          </a:p>
          <a:p>
            <a:endParaRPr lang="zh-CN" altLang="en-US" sz="1400" b="0">
              <a:solidFill>
                <a:srgbClr val="000000"/>
              </a:solidFill>
              <a:latin typeface="+mj-ea"/>
              <a:ea typeface="+mj-ea"/>
              <a:cs typeface="+mj-ea"/>
            </a:endParaRPr>
          </a:p>
          <a:p>
            <a:endParaRPr lang="en-US" altLang="zh-CN" sz="1400" b="0">
              <a:solidFill>
                <a:srgbClr val="000000"/>
              </a:solidFill>
              <a:latin typeface="+mj-ea"/>
              <a:ea typeface="+mj-ea"/>
              <a:cs typeface="+mj-ea"/>
            </a:endParaRPr>
          </a:p>
          <a:p>
            <a:r>
              <a:rPr lang="en-US" altLang="zh-CN"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3. </a:t>
            </a:r>
            <a:r>
              <a:rPr lang="en-US"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We</a:t>
            </a:r>
            <a:r>
              <a:rPr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 use ALANOD GmbH materials</a:t>
            </a:r>
            <a:r>
              <a:rPr lang="en-US"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 and pass</a:t>
            </a:r>
            <a:r>
              <a:rPr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 SGS testing</a:t>
            </a:r>
            <a:r>
              <a:rPr lang="en-US"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. It is</a:t>
            </a:r>
            <a:r>
              <a:rPr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 safe, non-toxic</a:t>
            </a:r>
            <a:r>
              <a:rPr lang="en-US"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 and </a:t>
            </a:r>
            <a:r>
              <a:rPr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harmless</a:t>
            </a:r>
            <a:r>
              <a:rPr lang="en-US" sz="1400" b="0">
                <a:solidFill>
                  <a:srgbClr val="000000"/>
                </a:solidFill>
                <a:latin typeface="+mj-ea"/>
                <a:ea typeface="+mj-ea"/>
                <a:cs typeface="+mj-ea"/>
              </a:rPr>
              <a:t>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546340" y="980990"/>
            <a:ext cx="4063365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Application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010" y="1485265"/>
            <a:ext cx="3600000" cy="23776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010" y="3998595"/>
            <a:ext cx="3599180" cy="2298065"/>
          </a:xfrm>
          <a:prstGeom prst="rect">
            <a:avLst/>
          </a:prstGeom>
        </p:spPr>
      </p:pic>
      <p:sp>
        <p:nvSpPr>
          <p:cNvPr id="16" name="TextBox 21"/>
          <p:cNvSpPr txBox="1"/>
          <p:nvPr/>
        </p:nvSpPr>
        <p:spPr>
          <a:xfrm>
            <a:off x="1486635" y="405375"/>
            <a:ext cx="5023847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Ebrima" panose="02000000000000000000" pitchFamily="2" charset="0"/>
              </a:rPr>
              <a:t>Product Features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06400" y="1483995"/>
            <a:ext cx="6746875" cy="45624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Features of Aluminum Substrate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</a:p>
          <a:p>
            <a:endParaRPr lang="zh-CN" altLang="en-US" sz="20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The</a:t>
            </a:r>
            <a:r>
              <a:rPr lang="zh-CN" alt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thermal conductivity currently used for aluminum substrates</a:t>
            </a:r>
            <a:r>
              <a:rPr lang="en-US" altLang="zh-CN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is </a:t>
            </a:r>
            <a:r>
              <a:rPr lang="zh-CN" altLang="en-US" sz="1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1-8w</a:t>
            </a:r>
            <a:r>
              <a:rPr lang="en-US" altLang="zh-CN" sz="1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endParaRPr lang="zh-CN" altLang="en-US" sz="14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en-US" altLang="zh-CN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lang="zh-CN" alt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 size accuracy of the</a:t>
            </a:r>
            <a:r>
              <a:rPr lang="en-US" altLang="zh-CN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pad can reach ±0.05mm</a:t>
            </a:r>
          </a:p>
          <a:p>
            <a:endParaRPr lang="zh-CN" altLang="en-US" sz="14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 </a:t>
            </a: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Processing capacity   </a:t>
            </a:r>
          </a:p>
          <a:p>
            <a:endParaRPr sz="14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Minimum </a:t>
            </a:r>
            <a:r>
              <a:rPr 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legend</a:t>
            </a: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height :0.8mm</a:t>
            </a:r>
          </a:p>
          <a:p>
            <a:pPr indent="0" fontAlgn="auto">
              <a:lnSpc>
                <a:spcPct val="150000"/>
              </a:lnSpc>
            </a:pP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Minimum </a:t>
            </a:r>
            <a:r>
              <a:rPr 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legend</a:t>
            </a: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width</a:t>
            </a: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:0.15mm</a:t>
            </a:r>
          </a:p>
          <a:p>
            <a:pPr indent="0" fontAlgn="auto">
              <a:lnSpc>
                <a:spcPct val="150000"/>
              </a:lnSpc>
            </a:pP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Minimum </a:t>
            </a:r>
            <a:r>
              <a:rPr 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track</a:t>
            </a: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width :0.</a:t>
            </a:r>
            <a:r>
              <a:rPr 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075mm</a:t>
            </a:r>
            <a:endParaRPr sz="14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Minimum </a:t>
            </a:r>
            <a:r>
              <a:rPr 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track space</a:t>
            </a: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:</a:t>
            </a:r>
            <a:r>
              <a:rPr sz="1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</a:t>
            </a:r>
            <a:r>
              <a:rPr lang="en-US" sz="1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075</a:t>
            </a: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mm</a:t>
            </a:r>
          </a:p>
          <a:p>
            <a:endParaRPr lang="zh-CN" altLang="en-US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51220" y="980990"/>
            <a:ext cx="4063365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ctr"/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Application</a:t>
            </a:r>
          </a:p>
        </p:txBody>
      </p:sp>
      <p:pic>
        <p:nvPicPr>
          <p:cNvPr id="2" name="图片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90765" y="1441450"/>
            <a:ext cx="3600000" cy="237600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4798695" y="3861435"/>
            <a:ext cx="3600000" cy="2340000"/>
          </a:xfrm>
          <a:prstGeom prst="rect">
            <a:avLst/>
          </a:prstGeom>
        </p:spPr>
      </p:pic>
      <p:sp>
        <p:nvSpPr>
          <p:cNvPr id="16" name="TextBox 21"/>
          <p:cNvSpPr txBox="1"/>
          <p:nvPr/>
        </p:nvSpPr>
        <p:spPr>
          <a:xfrm>
            <a:off x="1486635" y="405375"/>
            <a:ext cx="5023847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Ebrima" panose="02000000000000000000" pitchFamily="2" charset="0"/>
                <a:sym typeface="+mn-ea"/>
              </a:rPr>
              <a:t>Product Features</a:t>
            </a:r>
            <a:endParaRPr lang="zh-CN" altLang="en-US" sz="2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Ebrima" panose="02000000000000000000" pitchFamily="2" charset="0"/>
            </a:endParaRP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374640" y="1339850"/>
            <a:ext cx="6584950" cy="54991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Features of Thermoelectric Separation Copper </a:t>
            </a:r>
            <a:r>
              <a:rPr 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base material</a:t>
            </a:r>
            <a:endParaRPr lang="en-US" sz="2400" b="1">
              <a:solidFill>
                <a:srgbClr val="C0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en-US" altLang="zh-CN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Convex, concave copper substrate technology can make the highest thermal conductivity of 398W/m.k</a:t>
            </a:r>
            <a:r>
              <a:rPr 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igh heat transfer efficiency, fast heat dissipation.</a:t>
            </a:r>
          </a:p>
          <a:p>
            <a:endParaRPr sz="14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 bow and twist of the copper </a:t>
            </a:r>
            <a:r>
              <a:rPr 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base</a:t>
            </a: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are smaller, and the overall performance is very stable</a:t>
            </a:r>
            <a:r>
              <a:rPr 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endParaRPr sz="14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sz="14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en-US" altLang="zh-CN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 thermoelectric separat</a:t>
            </a:r>
            <a:r>
              <a:rPr 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ion</a:t>
            </a: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copper substrate has a good heat dissipation effect on the high</a:t>
            </a:r>
            <a:r>
              <a:rPr 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power LED module。</a:t>
            </a:r>
          </a:p>
          <a:p>
            <a:endParaRPr sz="14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en-US" altLang="zh-CN"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sz="14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Under the same conditions, the temperature of the thermoelectric copper substrate is much lower than that of the ordinary copper substrate.</a:t>
            </a:r>
          </a:p>
        </p:txBody>
      </p:sp>
      <p:pic>
        <p:nvPicPr>
          <p:cNvPr id="10" name="图片 9"/>
          <p:cNvPicPr/>
          <p:nvPr>
            <p:custDataLst>
              <p:tags r:id="rId1"/>
            </p:custDataLst>
          </p:nvPr>
        </p:nvPicPr>
        <p:blipFill>
          <a:blip r:embed="rId3"/>
          <a:srcRect t="16017" b="9984"/>
          <a:stretch>
            <a:fillRect/>
          </a:stretch>
        </p:blipFill>
        <p:spPr>
          <a:xfrm>
            <a:off x="478155" y="3573145"/>
            <a:ext cx="2520315" cy="26638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55" y="1412875"/>
            <a:ext cx="4754880" cy="1996440"/>
          </a:xfrm>
          <a:prstGeom prst="rect">
            <a:avLst/>
          </a:prstGeom>
        </p:spPr>
      </p:pic>
      <p:sp>
        <p:nvSpPr>
          <p:cNvPr id="16" name="TextBox 21"/>
          <p:cNvSpPr txBox="1"/>
          <p:nvPr/>
        </p:nvSpPr>
        <p:spPr>
          <a:xfrm>
            <a:off x="1486635" y="405375"/>
            <a:ext cx="5023847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Ebrima" panose="02000000000000000000" pitchFamily="2" charset="0"/>
                <a:sym typeface="+mn-ea"/>
              </a:rPr>
              <a:t>Product Features</a:t>
            </a:r>
            <a:endParaRPr lang="zh-CN" altLang="en-US" sz="2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Ebrima" panose="02000000000000000000" pitchFamily="2" charset="0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6095" y="3587750"/>
            <a:ext cx="2280285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870450" y="1090930"/>
            <a:ext cx="6898005" cy="507428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Features of Ceramic-based Board</a:t>
            </a: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Stable performance under high temperature and high humidity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High thermal conductivity and excellent heat resistance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High insulation resistance, low dielectric constant and low dielectric loss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 substance used is harmless and non-toxic, and the crystal structure does not change in the temperature range.</a:t>
            </a: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Ceramic-based Board has many characteristics, 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such as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anti-impact, scratch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resistan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wear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proof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easy to clean, moistureproof, UV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resistan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fire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proof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anti-static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and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chemical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ly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resistan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</a:p>
        </p:txBody>
      </p:sp>
      <p:sp>
        <p:nvSpPr>
          <p:cNvPr id="16" name="TextBox 21"/>
          <p:cNvSpPr txBox="1"/>
          <p:nvPr/>
        </p:nvSpPr>
        <p:spPr>
          <a:xfrm>
            <a:off x="1486635" y="405375"/>
            <a:ext cx="5023847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Ebrima" panose="02000000000000000000" pitchFamily="2" charset="0"/>
                <a:sym typeface="+mn-ea"/>
              </a:rPr>
              <a:t>Product Features</a:t>
            </a:r>
            <a:endParaRPr lang="zh-CN" altLang="en-US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Ebrima" panose="02000000000000000000" pitchFamily="2" charset="0"/>
            </a:endParaRPr>
          </a:p>
          <a:p>
            <a:r>
              <a:rPr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Ebrima" panose="02000000000000000000" pitchFamily="2" charset="0"/>
              </a:rPr>
              <a:t> 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0" y="1196975"/>
            <a:ext cx="3495675" cy="21101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90" y="3644900"/>
            <a:ext cx="3515231" cy="17280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262890" y="1196975"/>
            <a:ext cx="5814000" cy="1951200"/>
          </a:xfrm>
          <a:prstGeom prst="rect">
            <a:avLst/>
          </a:prstGeom>
          <a:noFill/>
        </p:spPr>
      </p:pic>
      <p:sp>
        <p:nvSpPr>
          <p:cNvPr id="12" name="PA_文本框 2"/>
          <p:cNvSpPr txBox="1"/>
          <p:nvPr>
            <p:custDataLst>
              <p:tags r:id="rId1"/>
            </p:custDataLst>
          </p:nvPr>
        </p:nvSpPr>
        <p:spPr>
          <a:xfrm>
            <a:off x="1523174" y="281724"/>
            <a:ext cx="7715578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C00000"/>
                </a:solidFill>
                <a:cs typeface="+mn-ea"/>
                <a:sym typeface="+mn-lt"/>
              </a:rPr>
              <a:t>Product Structure</a:t>
            </a: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510" y="1198245"/>
            <a:ext cx="5812790" cy="19500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905" y="3429000"/>
            <a:ext cx="7459345" cy="2518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_文本框 2"/>
          <p:cNvSpPr txBox="1"/>
          <p:nvPr>
            <p:custDataLst>
              <p:tags r:id="rId1"/>
            </p:custDataLst>
          </p:nvPr>
        </p:nvSpPr>
        <p:spPr>
          <a:xfrm>
            <a:off x="1523174" y="281724"/>
            <a:ext cx="7715578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C00000"/>
                </a:solidFill>
                <a:cs typeface="+mn-ea"/>
                <a:sym typeface="+mn-lt"/>
              </a:rPr>
              <a:t>Partners</a:t>
            </a: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694055" y="1628775"/>
            <a:ext cx="3416400" cy="864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4438650" y="1629410"/>
            <a:ext cx="3416400" cy="864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8255000" y="1629410"/>
            <a:ext cx="3416400" cy="864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6"/>
          <a:stretch>
            <a:fillRect/>
          </a:stretch>
        </p:blipFill>
        <p:spPr>
          <a:xfrm>
            <a:off x="694055" y="2755265"/>
            <a:ext cx="3416400" cy="8640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7"/>
          <a:stretch>
            <a:fillRect/>
          </a:stretch>
        </p:blipFill>
        <p:spPr>
          <a:xfrm>
            <a:off x="4438650" y="2755265"/>
            <a:ext cx="3416400" cy="8640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8"/>
          <a:stretch>
            <a:fillRect/>
          </a:stretch>
        </p:blipFill>
        <p:spPr>
          <a:xfrm>
            <a:off x="8255000" y="2781300"/>
            <a:ext cx="3416400" cy="8640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9"/>
          <a:stretch>
            <a:fillRect/>
          </a:stretch>
        </p:blipFill>
        <p:spPr>
          <a:xfrm>
            <a:off x="766445" y="3963670"/>
            <a:ext cx="3416400" cy="86400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10"/>
          <a:stretch>
            <a:fillRect/>
          </a:stretch>
        </p:blipFill>
        <p:spPr>
          <a:xfrm>
            <a:off x="8255000" y="3964305"/>
            <a:ext cx="3416400" cy="86400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11"/>
          <a:stretch>
            <a:fillRect/>
          </a:stretch>
        </p:blipFill>
        <p:spPr>
          <a:xfrm>
            <a:off x="4438650" y="3963670"/>
            <a:ext cx="3416400" cy="8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3093085" y="3280410"/>
            <a:ext cx="6266815" cy="803910"/>
            <a:chOff x="1098099" y="2868959"/>
            <a:chExt cx="7428800" cy="1158968"/>
          </a:xfrm>
        </p:grpSpPr>
        <p:sp>
          <p:nvSpPr>
            <p:cNvPr id="23" name="直接连接符 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098099" y="2962224"/>
              <a:ext cx="1792632" cy="769219"/>
            </a:xfrm>
            <a:prstGeom prst="line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08965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4" name="直接连接符 158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3276834" y="2868959"/>
              <a:ext cx="2514517" cy="1158968"/>
            </a:xfrm>
            <a:prstGeom prst="line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08965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5" name="直接连接符 159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6643541" y="2964166"/>
              <a:ext cx="1883358" cy="925527"/>
            </a:xfrm>
            <a:prstGeom prst="line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08965"/>
              <a:endParaRPr lang="zh-CN" altLang="en-US" sz="24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>
            <p:custDataLst>
              <p:tags r:id="rId2"/>
            </p:custDataLst>
          </p:nvPr>
        </p:nvGrpSpPr>
        <p:grpSpPr>
          <a:xfrm>
            <a:off x="4379538" y="3580694"/>
            <a:ext cx="1366127" cy="1113188"/>
            <a:chOff x="4190466" y="3106258"/>
            <a:chExt cx="1190372" cy="1020507"/>
          </a:xfrm>
          <a:solidFill>
            <a:srgbClr val="0070C0"/>
          </a:solidFill>
        </p:grpSpPr>
        <p:sp>
          <p:nvSpPr>
            <p:cNvPr id="34" name="矩形 15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199470" y="3106258"/>
              <a:ext cx="1181100" cy="90963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txBody>
            <a:bodyPr anchor="ctr"/>
            <a:lstStyle/>
            <a:p>
              <a:pPr algn="ctr" defTabSz="608965"/>
              <a:endParaRPr lang="zh-CN" altLang="zh-CN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5" name="文本框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216183" y="3272565"/>
              <a:ext cx="1126448" cy="64791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608965"/>
              <a:r>
                <a:rPr lang="en-US" sz="3995" b="1" dirty="0">
                  <a:solidFill>
                    <a:prstClr val="white"/>
                  </a:solidFill>
                  <a:cs typeface="+mn-ea"/>
                  <a:sym typeface="+mn-lt"/>
                </a:rPr>
                <a:t>02</a:t>
              </a:r>
              <a:endParaRPr lang="zh-CN" altLang="en-US" sz="3995" b="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>
              <p:custDataLst>
                <p:tags r:id="rId20"/>
              </p:custDataLst>
            </p:nvPr>
          </p:nvSpPr>
          <p:spPr>
            <a:xfrm>
              <a:off x="4190466" y="4058731"/>
              <a:ext cx="1190372" cy="6803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965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3"/>
            </p:custDataLst>
          </p:nvPr>
        </p:nvGrpSpPr>
        <p:grpSpPr>
          <a:xfrm>
            <a:off x="6884618" y="2780623"/>
            <a:ext cx="1306757" cy="1108859"/>
            <a:chOff x="6480176" y="2152172"/>
            <a:chExt cx="1432112" cy="1253689"/>
          </a:xfrm>
          <a:solidFill>
            <a:srgbClr val="0070C0"/>
          </a:solidFill>
        </p:grpSpPr>
        <p:sp>
          <p:nvSpPr>
            <p:cNvPr id="74" name="矩形 156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480176" y="2152172"/>
              <a:ext cx="1432112" cy="1100919"/>
            </a:xfrm>
            <a:prstGeom prst="rect">
              <a:avLst/>
            </a:prstGeom>
            <a:grpFill/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txBody>
            <a:bodyPr anchor="ctr"/>
            <a:lstStyle/>
            <a:p>
              <a:pPr algn="ctr" defTabSz="608965"/>
              <a:endParaRPr lang="zh-CN" altLang="zh-CN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76" name="矩形 75"/>
            <p:cNvSpPr/>
            <p:nvPr>
              <p:custDataLst>
                <p:tags r:id="rId17"/>
              </p:custDataLst>
            </p:nvPr>
          </p:nvSpPr>
          <p:spPr>
            <a:xfrm>
              <a:off x="6495087" y="3318459"/>
              <a:ext cx="1416523" cy="8740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965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8" name="TextBox 123"/>
          <p:cNvSpPr txBox="1"/>
          <p:nvPr>
            <p:custDataLst>
              <p:tags r:id="rId4"/>
            </p:custDataLst>
          </p:nvPr>
        </p:nvSpPr>
        <p:spPr>
          <a:xfrm>
            <a:off x="1486535" y="4043680"/>
            <a:ext cx="2059305" cy="1107440"/>
          </a:xfrm>
          <a:prstGeom prst="rect">
            <a:avLst/>
          </a:prstGeom>
          <a:noFill/>
        </p:spPr>
        <p:txBody>
          <a:bodyPr wrap="square" lIns="91393" tIns="0" rIns="91393" bIns="0" rtlCol="0" anchor="t">
            <a:spAutoFit/>
          </a:bodyPr>
          <a:lstStyle/>
          <a:p>
            <a:pPr algn="ctr" defTabSz="608965"/>
            <a:r>
              <a:rPr lang="en-US" altLang="zh-CN" sz="2400" b="1" dirty="0">
                <a:solidFill>
                  <a:srgbClr val="0070C0"/>
                </a:solidFill>
                <a:cs typeface="+mn-ea"/>
                <a:sym typeface="+mn-lt"/>
              </a:rPr>
              <a:t>Group Introduction		</a:t>
            </a:r>
          </a:p>
        </p:txBody>
      </p:sp>
      <p:sp>
        <p:nvSpPr>
          <p:cNvPr id="39" name="TextBox 125"/>
          <p:cNvSpPr txBox="1"/>
          <p:nvPr>
            <p:custDataLst>
              <p:tags r:id="rId5"/>
            </p:custDataLst>
          </p:nvPr>
        </p:nvSpPr>
        <p:spPr>
          <a:xfrm>
            <a:off x="3919247" y="4857967"/>
            <a:ext cx="2510711" cy="738505"/>
          </a:xfrm>
          <a:prstGeom prst="rect">
            <a:avLst/>
          </a:prstGeom>
          <a:noFill/>
        </p:spPr>
        <p:txBody>
          <a:bodyPr wrap="square" lIns="91393" tIns="0" rIns="91393" bIns="0" rtlCol="0" anchor="t">
            <a:spAutoFit/>
          </a:bodyPr>
          <a:lstStyle/>
          <a:p>
            <a:pPr algn="ctr" defTabSz="608965"/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Product </a:t>
            </a:r>
            <a:r>
              <a:rPr lang="en-US" altLang="zh-CN" sz="2400" b="1" dirty="0">
                <a:solidFill>
                  <a:srgbClr val="C00000"/>
                </a:solidFill>
                <a:cs typeface="+mn-ea"/>
                <a:sym typeface="+mn-lt"/>
              </a:rPr>
              <a:t>I</a:t>
            </a:r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ntroduction</a:t>
            </a:r>
          </a:p>
        </p:txBody>
      </p:sp>
      <p:sp>
        <p:nvSpPr>
          <p:cNvPr id="40" name="TextBox 127"/>
          <p:cNvSpPr txBox="1"/>
          <p:nvPr>
            <p:custDataLst>
              <p:tags r:id="rId6"/>
            </p:custDataLst>
          </p:nvPr>
        </p:nvSpPr>
        <p:spPr>
          <a:xfrm>
            <a:off x="6021070" y="4034155"/>
            <a:ext cx="2931160" cy="778510"/>
          </a:xfrm>
          <a:prstGeom prst="rect">
            <a:avLst/>
          </a:prstGeom>
          <a:noFill/>
        </p:spPr>
        <p:txBody>
          <a:bodyPr wrap="square" lIns="91393" tIns="0" rIns="91393" bIns="0" rtlCol="0" anchor="t">
            <a:noAutofit/>
          </a:bodyPr>
          <a:lstStyle/>
          <a:p>
            <a:pPr algn="ctr" defTabSz="608965"/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方正兰亭黑_GBK" pitchFamily="2" charset="-122"/>
              </a:rPr>
              <a:t>Capa</a:t>
            </a:r>
            <a:r>
              <a:rPr lang="zh-CN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方正兰亭黑_GBK" pitchFamily="2" charset="-122"/>
              </a:rPr>
              <a:t>bility</a:t>
            </a:r>
          </a:p>
          <a:p>
            <a:pPr algn="ctr" defTabSz="608965"/>
            <a:endParaRPr lang="zh-CN" altLang="en-US" sz="2400" b="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41" name="TextBox 129"/>
          <p:cNvSpPr txBox="1"/>
          <p:nvPr>
            <p:custDataLst>
              <p:tags r:id="rId7"/>
            </p:custDataLst>
          </p:nvPr>
        </p:nvSpPr>
        <p:spPr>
          <a:xfrm>
            <a:off x="8410065" y="4642627"/>
            <a:ext cx="2883772" cy="738505"/>
          </a:xfrm>
          <a:prstGeom prst="rect">
            <a:avLst/>
          </a:prstGeom>
          <a:noFill/>
        </p:spPr>
        <p:txBody>
          <a:bodyPr wrap="square" lIns="91393" tIns="0" rIns="91393" bIns="0" rtlCol="0" anchor="t">
            <a:spAutoFit/>
          </a:bodyPr>
          <a:lstStyle/>
          <a:p>
            <a:pPr algn="ctr" defTabSz="608965"/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Equipment </a:t>
            </a:r>
            <a:r>
              <a:rPr lang="en-US" altLang="zh-CN" sz="2400" b="1" dirty="0">
                <a:solidFill>
                  <a:srgbClr val="C00000"/>
                </a:solidFill>
                <a:cs typeface="+mn-ea"/>
                <a:sym typeface="+mn-lt"/>
              </a:rPr>
              <a:t>D</a:t>
            </a:r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isplay</a:t>
            </a:r>
          </a:p>
        </p:txBody>
      </p:sp>
      <p:sp>
        <p:nvSpPr>
          <p:cNvPr id="54" name="文本框 1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84643" y="2990792"/>
            <a:ext cx="1292765" cy="70675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08965"/>
            <a:r>
              <a:rPr lang="en-US" sz="3995" b="1" dirty="0">
                <a:solidFill>
                  <a:prstClr val="white"/>
                </a:solidFill>
                <a:cs typeface="+mn-ea"/>
                <a:sym typeface="+mn-lt"/>
              </a:rPr>
              <a:t>03</a:t>
            </a:r>
            <a:endParaRPr lang="zh-CN" altLang="en-US" sz="3995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59" name="组合 58"/>
          <p:cNvGrpSpPr/>
          <p:nvPr>
            <p:custDataLst>
              <p:tags r:id="rId9"/>
            </p:custDataLst>
          </p:nvPr>
        </p:nvGrpSpPr>
        <p:grpSpPr>
          <a:xfrm>
            <a:off x="1831841" y="2754621"/>
            <a:ext cx="1307376" cy="1113804"/>
            <a:chOff x="6479498" y="2152172"/>
            <a:chExt cx="1432790" cy="1259281"/>
          </a:xfrm>
          <a:solidFill>
            <a:srgbClr val="0070C0"/>
          </a:solidFill>
        </p:grpSpPr>
        <p:sp>
          <p:nvSpPr>
            <p:cNvPr id="60" name="矩形 15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6480176" y="2152172"/>
              <a:ext cx="1432112" cy="1100919"/>
            </a:xfrm>
            <a:prstGeom prst="rect">
              <a:avLst/>
            </a:prstGeom>
            <a:grpFill/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txBody>
            <a:bodyPr anchor="ctr"/>
            <a:lstStyle/>
            <a:p>
              <a:pPr algn="ctr" defTabSz="608965"/>
              <a:endParaRPr lang="zh-CN" altLang="zh-CN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>
              <p:custDataLst>
                <p:tags r:id="rId15"/>
              </p:custDataLst>
            </p:nvPr>
          </p:nvSpPr>
          <p:spPr>
            <a:xfrm>
              <a:off x="6479498" y="3318458"/>
              <a:ext cx="1421946" cy="929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965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6" name="文本框 1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846438" y="2962217"/>
            <a:ext cx="1292765" cy="70675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08965"/>
            <a:r>
              <a:rPr lang="en-US" sz="3995" b="1" dirty="0">
                <a:solidFill>
                  <a:prstClr val="white"/>
                </a:solidFill>
                <a:cs typeface="+mn-ea"/>
                <a:sym typeface="+mn-lt"/>
              </a:rPr>
              <a:t>01</a:t>
            </a:r>
            <a:endParaRPr lang="zh-CN" altLang="en-US" sz="3995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1" name="矩形 15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245953" y="3419233"/>
            <a:ext cx="1355486" cy="9922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 defTabSz="608965"/>
            <a:endParaRPr lang="zh-CN" altLang="zh-CN" sz="240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2" name="文本框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265133" y="3528889"/>
            <a:ext cx="1292765" cy="70675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08965"/>
            <a:r>
              <a:rPr lang="en-US" sz="3995" b="1" dirty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3995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3" name="矩形 92"/>
          <p:cNvSpPr/>
          <p:nvPr>
            <p:custDataLst>
              <p:tags r:id="rId13"/>
            </p:custDataLst>
          </p:nvPr>
        </p:nvSpPr>
        <p:spPr>
          <a:xfrm>
            <a:off x="9246208" y="4470083"/>
            <a:ext cx="1350048" cy="841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965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9" name="等腰三角形 28"/>
          <p:cNvSpPr/>
          <p:nvPr/>
        </p:nvSpPr>
        <p:spPr>
          <a:xfrm rot="5400000">
            <a:off x="-488578" y="1488686"/>
            <a:ext cx="2643206" cy="1666050"/>
          </a:xfrm>
          <a:prstGeom prst="triangl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79375" y="2183130"/>
            <a:ext cx="1407160" cy="571500"/>
          </a:xfrm>
          <a:prstGeom prst="rect">
            <a:avLst/>
          </a:prstGeom>
          <a:noFill/>
        </p:spPr>
        <p:txBody>
          <a:bodyPr wrap="square">
            <a:normAutofit fontScale="57500" lnSpcReduction="20000"/>
          </a:bodyPr>
          <a:lstStyle/>
          <a:p>
            <a:pPr algn="ctr"/>
            <a:r>
              <a:rPr lang="en-US" altLang="zh-CN" sz="3200" b="1" spc="400" dirty="0">
                <a:solidFill>
                  <a:schemeClr val="bg1"/>
                </a:solidFill>
                <a:cs typeface="+mn-ea"/>
                <a:sym typeface="+mn-lt"/>
              </a:rPr>
              <a:t>CONTENT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汽车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434" y="836880"/>
            <a:ext cx="3167770" cy="2320647"/>
          </a:xfrm>
          <a:prstGeom prst="rect">
            <a:avLst/>
          </a:prstGeom>
        </p:spPr>
      </p:pic>
      <p:pic>
        <p:nvPicPr>
          <p:cNvPr id="46" name="图片 45" descr="汽车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46536" y="3843530"/>
            <a:ext cx="2396600" cy="2091400"/>
          </a:xfrm>
          <a:prstGeom prst="rect">
            <a:avLst/>
          </a:prstGeom>
        </p:spPr>
      </p:pic>
      <p:pic>
        <p:nvPicPr>
          <p:cNvPr id="48" name="图片 47" descr="汽车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200" y="1125220"/>
            <a:ext cx="2530475" cy="2002155"/>
          </a:xfrm>
          <a:prstGeom prst="rect">
            <a:avLst/>
          </a:prstGeom>
        </p:spPr>
      </p:pic>
      <p:sp>
        <p:nvSpPr>
          <p:cNvPr id="50" name="TextBox 15"/>
          <p:cNvSpPr txBox="1"/>
          <p:nvPr/>
        </p:nvSpPr>
        <p:spPr>
          <a:xfrm>
            <a:off x="765810" y="3220085"/>
            <a:ext cx="2795270" cy="747395"/>
          </a:xfrm>
          <a:prstGeom prst="rect">
            <a:avLst/>
          </a:prstGeom>
          <a:noFill/>
        </p:spPr>
        <p:txBody>
          <a:bodyPr wrap="square" lIns="101901" tIns="50950" rIns="101901" bIns="50950" rtlCol="0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High Resistance Carbon Bridge, Laser Thru Hole (PTH)</a:t>
            </a:r>
          </a:p>
        </p:txBody>
      </p:sp>
      <p:sp>
        <p:nvSpPr>
          <p:cNvPr id="51" name="TextBox 16"/>
          <p:cNvSpPr txBox="1"/>
          <p:nvPr/>
        </p:nvSpPr>
        <p:spPr>
          <a:xfrm>
            <a:off x="4654350" y="3212796"/>
            <a:ext cx="2549752" cy="532130"/>
          </a:xfrm>
          <a:prstGeom prst="rect">
            <a:avLst/>
          </a:prstGeom>
          <a:noFill/>
        </p:spPr>
        <p:txBody>
          <a:bodyPr wrap="square" lIns="101901" tIns="50950" rIns="101901" bIns="50950" rtlCol="0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 2 layers AL base board, 5/5oz copper, LF HASL</a:t>
            </a:r>
          </a:p>
        </p:txBody>
      </p:sp>
      <p:pic>
        <p:nvPicPr>
          <p:cNvPr id="20" name="Picture 1" descr="C:\Users\lenov0\Desktop\201408120320356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4942" y="4029950"/>
            <a:ext cx="1676400" cy="139949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9" name="图片 48" descr="汽车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30700" y="3861686"/>
            <a:ext cx="2435846" cy="2159861"/>
          </a:xfrm>
          <a:prstGeom prst="rect">
            <a:avLst/>
          </a:prstGeom>
        </p:spPr>
      </p:pic>
      <p:sp>
        <p:nvSpPr>
          <p:cNvPr id="53" name="TextBox 17"/>
          <p:cNvSpPr txBox="1"/>
          <p:nvPr/>
        </p:nvSpPr>
        <p:spPr>
          <a:xfrm>
            <a:off x="5942330" y="5951220"/>
            <a:ext cx="4024630" cy="516255"/>
          </a:xfrm>
          <a:prstGeom prst="rect">
            <a:avLst/>
          </a:prstGeom>
          <a:noFill/>
        </p:spPr>
        <p:txBody>
          <a:bodyPr wrap="square" lIns="101901" tIns="50950" rIns="101901" bIns="50950" rtlCol="0">
            <a:noAutofit/>
          </a:bodyPr>
          <a:lstStyle/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Blind Hole Connected Copper Base 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8102" y="1121587"/>
            <a:ext cx="1548649" cy="2091400"/>
          </a:xfrm>
          <a:prstGeom prst="rect">
            <a:avLst/>
          </a:prstGeom>
        </p:spPr>
      </p:pic>
      <p:sp>
        <p:nvSpPr>
          <p:cNvPr id="29" name="TextBox 16"/>
          <p:cNvSpPr txBox="1"/>
          <p:nvPr/>
        </p:nvSpPr>
        <p:spPr>
          <a:xfrm>
            <a:off x="9191262" y="3156932"/>
            <a:ext cx="1359575" cy="532130"/>
          </a:xfrm>
          <a:prstGeom prst="rect">
            <a:avLst/>
          </a:prstGeom>
          <a:noFill/>
        </p:spPr>
        <p:txBody>
          <a:bodyPr wrap="square" lIns="101901" tIns="50950" rIns="101901" bIns="50950" rtlCol="0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6oz Copper Foil </a:t>
            </a:r>
          </a:p>
        </p:txBody>
      </p:sp>
      <p:pic>
        <p:nvPicPr>
          <p:cNvPr id="27" name="Picture 5" descr="C:\Users\xiexb\Desktop\重要资料\4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46783" y="1412808"/>
            <a:ext cx="1682230" cy="1524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674" y="5013449"/>
            <a:ext cx="2579175" cy="921626"/>
          </a:xfrm>
          <a:prstGeom prst="rect">
            <a:avLst/>
          </a:prstGeom>
        </p:spPr>
      </p:pic>
      <p:pic>
        <p:nvPicPr>
          <p:cNvPr id="30" name="Picture 11" descr="Seite_26_EZS_DC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4706" y="1388237"/>
            <a:ext cx="1253208" cy="15240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3" name="Picture 4" descr="C:\Users\lenov0\Desktop\2014081308453123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78389" y="4128865"/>
            <a:ext cx="1676400" cy="120166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2" name="PA_文本框 2"/>
          <p:cNvSpPr txBox="1"/>
          <p:nvPr>
            <p:custDataLst>
              <p:tags r:id="rId1"/>
            </p:custDataLst>
          </p:nvPr>
        </p:nvSpPr>
        <p:spPr>
          <a:xfrm>
            <a:off x="1523174" y="281724"/>
            <a:ext cx="7715578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C00000"/>
                </a:solidFill>
                <a:cs typeface="+mn-ea"/>
                <a:sym typeface="+mn-lt"/>
              </a:rPr>
              <a:t>Product Display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17"/>
          <p:cNvSpPr txBox="1"/>
          <p:nvPr/>
        </p:nvSpPr>
        <p:spPr>
          <a:xfrm>
            <a:off x="2495600" y="5444458"/>
            <a:ext cx="4392487" cy="532130"/>
          </a:xfrm>
          <a:prstGeom prst="rect">
            <a:avLst/>
          </a:prstGeom>
          <a:noFill/>
        </p:spPr>
        <p:txBody>
          <a:bodyPr wrap="square" lIns="101901" tIns="50950" rIns="101901" bIns="50950" rtlCol="0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automative lighting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Combination of hard and soft Metal Base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295" y="3718221"/>
            <a:ext cx="6640257" cy="142781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994" y="2460097"/>
            <a:ext cx="3202844" cy="2218705"/>
          </a:xfrm>
          <a:prstGeom prst="rect">
            <a:avLst/>
          </a:prstGeom>
          <a:ln>
            <a:noFill/>
          </a:ln>
          <a:effectLst>
            <a:softEdge rad="1524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416" y="899628"/>
            <a:ext cx="6730800" cy="22206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PA_文本框 2"/>
          <p:cNvSpPr txBox="1"/>
          <p:nvPr>
            <p:custDataLst>
              <p:tags r:id="rId1"/>
            </p:custDataLst>
          </p:nvPr>
        </p:nvSpPr>
        <p:spPr>
          <a:xfrm>
            <a:off x="1523365" y="652780"/>
            <a:ext cx="7715885" cy="39433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C00000"/>
                </a:solidFill>
                <a:cs typeface="+mn-ea"/>
                <a:sym typeface="+mn-lt"/>
              </a:rPr>
              <a:t>Product Display</a:t>
            </a:r>
          </a:p>
          <a:p>
            <a:pPr>
              <a:lnSpc>
                <a:spcPct val="120000"/>
              </a:lnSpc>
            </a:pPr>
            <a:endParaRPr lang="zh-CN" altLang="en-US" sz="32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设备5.jpg"/>
          <p:cNvPicPr>
            <a:picLocks noChangeAspect="1"/>
          </p:cNvPicPr>
          <p:nvPr/>
        </p:nvPicPr>
        <p:blipFill>
          <a:blip r:embed="rId3" cstate="print"/>
          <a:srcRect r="26631"/>
          <a:stretch>
            <a:fillRect/>
          </a:stretch>
        </p:blipFill>
        <p:spPr>
          <a:xfrm>
            <a:off x="1990725" y="950595"/>
            <a:ext cx="1251383" cy="2073910"/>
          </a:xfrm>
          <a:prstGeom prst="rect">
            <a:avLst/>
          </a:prstGeom>
        </p:spPr>
      </p:pic>
      <p:pic>
        <p:nvPicPr>
          <p:cNvPr id="24" name="图片 23" descr="设备4.jpg"/>
          <p:cNvPicPr>
            <a:picLocks noChangeAspect="1"/>
          </p:cNvPicPr>
          <p:nvPr/>
        </p:nvPicPr>
        <p:blipFill>
          <a:blip r:embed="rId4" cstate="print"/>
          <a:srcRect t="11632" r="23662"/>
          <a:stretch>
            <a:fillRect/>
          </a:stretch>
        </p:blipFill>
        <p:spPr>
          <a:xfrm>
            <a:off x="5519420" y="980440"/>
            <a:ext cx="1440180" cy="1915160"/>
          </a:xfrm>
          <a:prstGeom prst="rect">
            <a:avLst/>
          </a:prstGeom>
        </p:spPr>
      </p:pic>
      <p:sp>
        <p:nvSpPr>
          <p:cNvPr id="25" name="TextBox 16"/>
          <p:cNvSpPr txBox="1"/>
          <p:nvPr/>
        </p:nvSpPr>
        <p:spPr>
          <a:xfrm>
            <a:off x="4727046" y="3024234"/>
            <a:ext cx="2752683" cy="532130"/>
          </a:xfrm>
          <a:prstGeom prst="rect">
            <a:avLst/>
          </a:prstGeom>
          <a:noFill/>
        </p:spPr>
        <p:txBody>
          <a:bodyPr wrap="square" lIns="101901" tIns="50950" rIns="101901" bIns="50950" rtlCol="0">
            <a:spAutoFit/>
          </a:bodyPr>
          <a:lstStyle/>
          <a:p>
            <a:pPr algn="ctr"/>
            <a:r>
              <a:rPr lang="en-US" sz="1400" b="1" dirty="0"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sz="1400" b="1" dirty="0">
                <a:latin typeface="微软雅黑" panose="020B0503020204020204" charset="-122"/>
                <a:ea typeface="微软雅黑" panose="020B0503020204020204" charset="-122"/>
              </a:rPr>
              <a:t>ilver fill</a:t>
            </a:r>
            <a:r>
              <a:rPr lang="en-US" sz="1400" b="1" dirty="0">
                <a:latin typeface="微软雅黑" panose="020B0503020204020204" charset="-122"/>
                <a:ea typeface="微软雅黑" panose="020B0503020204020204" charset="-122"/>
              </a:rPr>
              <a:t>ing</a:t>
            </a:r>
            <a:r>
              <a:rPr sz="1400" b="1" dirty="0">
                <a:latin typeface="微软雅黑" panose="020B0503020204020204" charset="-122"/>
                <a:ea typeface="微软雅黑" panose="020B0503020204020204" charset="-122"/>
              </a:rPr>
              <a:t> the hole,  circuit </a:t>
            </a:r>
            <a:r>
              <a:rPr lang="en-US" sz="1400" b="1" dirty="0">
                <a:latin typeface="微软雅黑" panose="020B0503020204020204" charset="-122"/>
                <a:ea typeface="微软雅黑" panose="020B0503020204020204" charset="-122"/>
              </a:rPr>
              <a:t>and </a:t>
            </a:r>
            <a:r>
              <a:rPr sz="1400" b="1" dirty="0">
                <a:latin typeface="微软雅黑" panose="020B0503020204020204" charset="-122"/>
                <a:ea typeface="微软雅黑" panose="020B0503020204020204" charset="-122"/>
              </a:rPr>
              <a:t>copper base</a:t>
            </a:r>
            <a:r>
              <a:rPr lang="en-US" sz="1400" b="1" dirty="0">
                <a:latin typeface="微软雅黑" panose="020B0503020204020204" charset="-122"/>
                <a:ea typeface="微软雅黑" panose="020B0503020204020204" charset="-122"/>
              </a:rPr>
              <a:t> conducted</a:t>
            </a:r>
          </a:p>
        </p:txBody>
      </p:sp>
      <p:pic>
        <p:nvPicPr>
          <p:cNvPr id="31" name="图片 30" descr="设备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2208" y="3860502"/>
            <a:ext cx="2000966" cy="1796462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8615680" y="2997200"/>
            <a:ext cx="2721610" cy="532130"/>
          </a:xfrm>
          <a:prstGeom prst="rect">
            <a:avLst/>
          </a:prstGeom>
          <a:noFill/>
        </p:spPr>
        <p:txBody>
          <a:bodyPr wrap="square" lIns="101901" tIns="50950" rIns="101901" bIns="50950" rtlCol="0">
            <a:spAutoFit/>
          </a:bodyPr>
          <a:lstStyle/>
          <a:p>
            <a:pPr algn="ctr"/>
            <a:r>
              <a:rPr lang="zh-CN" altLang="en-US" sz="1400" b="1" dirty="0">
                <a:latin typeface="+mj-ea"/>
                <a:ea typeface="+mj-ea"/>
              </a:rPr>
              <a:t>thermoelectric separation copper substrate</a:t>
            </a:r>
          </a:p>
        </p:txBody>
      </p:sp>
      <p:pic>
        <p:nvPicPr>
          <p:cNvPr id="29" name="图片 28" descr="设备8.jpg"/>
          <p:cNvPicPr>
            <a:picLocks noChangeAspect="1"/>
          </p:cNvPicPr>
          <p:nvPr/>
        </p:nvPicPr>
        <p:blipFill>
          <a:blip r:embed="rId6" cstate="print"/>
          <a:srcRect t="2130"/>
          <a:stretch>
            <a:fillRect/>
          </a:stretch>
        </p:blipFill>
        <p:spPr>
          <a:xfrm>
            <a:off x="8831580" y="1268730"/>
            <a:ext cx="937895" cy="1400810"/>
          </a:xfrm>
          <a:prstGeom prst="rect">
            <a:avLst/>
          </a:prstGeom>
        </p:spPr>
      </p:pic>
      <p:pic>
        <p:nvPicPr>
          <p:cNvPr id="30" name="图片 29" descr="设备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96123" y="1268972"/>
            <a:ext cx="1131415" cy="1400764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1486223" y="3141148"/>
            <a:ext cx="2272616" cy="316865"/>
          </a:xfrm>
          <a:prstGeom prst="rect">
            <a:avLst/>
          </a:prstGeom>
          <a:noFill/>
        </p:spPr>
        <p:txBody>
          <a:bodyPr wrap="square" lIns="101901" tIns="50950" rIns="101901" bIns="50950" rtlCol="0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4-layer Al base board</a:t>
            </a:r>
          </a:p>
        </p:txBody>
      </p:sp>
      <p:sp>
        <p:nvSpPr>
          <p:cNvPr id="33" name="TextBox 15"/>
          <p:cNvSpPr txBox="1"/>
          <p:nvPr/>
        </p:nvSpPr>
        <p:spPr>
          <a:xfrm>
            <a:off x="1126490" y="5733415"/>
            <a:ext cx="3105150" cy="532130"/>
          </a:xfrm>
          <a:prstGeom prst="rect">
            <a:avLst/>
          </a:prstGeom>
          <a:noFill/>
        </p:spPr>
        <p:txBody>
          <a:bodyPr wrap="square" lIns="101901" tIns="50950" rIns="101901" bIns="50950" rtlCol="0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ingle-sided double-layer </a:t>
            </a:r>
          </a:p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Al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 base</a:t>
            </a:r>
          </a:p>
        </p:txBody>
      </p:sp>
      <p:pic>
        <p:nvPicPr>
          <p:cNvPr id="32" name="图片 31" descr="设备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91175" y="3786505"/>
            <a:ext cx="1826895" cy="1870710"/>
          </a:xfrm>
          <a:prstGeom prst="rect">
            <a:avLst/>
          </a:prstGeom>
        </p:spPr>
      </p:pic>
      <p:sp>
        <p:nvSpPr>
          <p:cNvPr id="34" name="TextBox 22"/>
          <p:cNvSpPr txBox="1"/>
          <p:nvPr/>
        </p:nvSpPr>
        <p:spPr>
          <a:xfrm>
            <a:off x="5015230" y="5815330"/>
            <a:ext cx="2438400" cy="528320"/>
          </a:xfrm>
          <a:prstGeom prst="rect">
            <a:avLst/>
          </a:prstGeom>
          <a:noFill/>
        </p:spPr>
        <p:txBody>
          <a:bodyPr wrap="square" lIns="101901" tIns="50950" rIns="101901" bIns="50950" rtlCol="0">
            <a:noAutofit/>
          </a:bodyPr>
          <a:lstStyle/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circuit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 and copper base conduc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]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t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ed</a:t>
            </a:r>
          </a:p>
        </p:txBody>
      </p:sp>
      <p:sp>
        <p:nvSpPr>
          <p:cNvPr id="12" name="PA_文本框 2"/>
          <p:cNvSpPr txBox="1"/>
          <p:nvPr>
            <p:custDataLst>
              <p:tags r:id="rId1"/>
            </p:custDataLst>
          </p:nvPr>
        </p:nvSpPr>
        <p:spPr>
          <a:xfrm>
            <a:off x="1523174" y="281724"/>
            <a:ext cx="7715578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C00000"/>
                </a:solidFill>
                <a:cs typeface="+mn-ea"/>
                <a:sym typeface="+mn-lt"/>
              </a:rPr>
              <a:t>Product Display</a:t>
            </a:r>
            <a:endParaRPr lang="zh-CN" altLang="en-US" sz="32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75090" y="3785870"/>
            <a:ext cx="1939290" cy="1995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27"/>
          <p:cNvSpPr txBox="1"/>
          <p:nvPr/>
        </p:nvSpPr>
        <p:spPr>
          <a:xfrm>
            <a:off x="8469759" y="5883264"/>
            <a:ext cx="2730160" cy="747395"/>
          </a:xfrm>
          <a:prstGeom prst="rect">
            <a:avLst/>
          </a:prstGeom>
          <a:noFill/>
        </p:spPr>
        <p:txBody>
          <a:bodyPr wrap="square" lIns="101901" tIns="50950" rIns="101901" bIns="50950" rtlCol="0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thermoelectric separation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board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C:\Users\xiexb\Desktop\重要资料\{292F85A3-CA20-4E57-B6E3-D7982235788C}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322" y="1093758"/>
            <a:ext cx="2148164" cy="2016336"/>
          </a:xfrm>
          <a:prstGeom prst="rect">
            <a:avLst/>
          </a:prstGeom>
          <a:noFill/>
        </p:spPr>
      </p:pic>
      <p:sp>
        <p:nvSpPr>
          <p:cNvPr id="54" name="TextBox 17"/>
          <p:cNvSpPr txBox="1"/>
          <p:nvPr/>
        </p:nvSpPr>
        <p:spPr>
          <a:xfrm>
            <a:off x="1244293" y="3141317"/>
            <a:ext cx="2092892" cy="501650"/>
          </a:xfrm>
          <a:prstGeom prst="rect">
            <a:avLst/>
          </a:prstGeom>
          <a:noFill/>
        </p:spPr>
        <p:txBody>
          <a:bodyPr wrap="square" lIns="101901" tIns="50950" rIns="101901" bIns="50950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Al base bent 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board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3" name="图片 62" descr="LED5.jpg"/>
          <p:cNvPicPr>
            <a:picLocks noChangeAspect="1"/>
          </p:cNvPicPr>
          <p:nvPr/>
        </p:nvPicPr>
        <p:blipFill>
          <a:blip r:embed="rId4" cstate="print"/>
          <a:srcRect t="25083" r="15184" b="-2218"/>
          <a:stretch>
            <a:fillRect/>
          </a:stretch>
        </p:blipFill>
        <p:spPr>
          <a:xfrm>
            <a:off x="4624070" y="1125220"/>
            <a:ext cx="1943735" cy="2075815"/>
          </a:xfrm>
          <a:prstGeom prst="rect">
            <a:avLst/>
          </a:prstGeom>
        </p:spPr>
      </p:pic>
      <p:sp>
        <p:nvSpPr>
          <p:cNvPr id="64" name="TextBox 20"/>
          <p:cNvSpPr txBox="1"/>
          <p:nvPr/>
        </p:nvSpPr>
        <p:spPr>
          <a:xfrm>
            <a:off x="4570337" y="3100942"/>
            <a:ext cx="1758390" cy="532130"/>
          </a:xfrm>
          <a:prstGeom prst="rect">
            <a:avLst/>
          </a:prstGeom>
          <a:noFill/>
        </p:spPr>
        <p:txBody>
          <a:bodyPr wrap="square" lIns="101901" tIns="50950" rIns="101901" bIns="50950" rtlCol="0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4oz 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copper Al base PCB</a:t>
            </a:r>
          </a:p>
        </p:txBody>
      </p:sp>
      <p:pic>
        <p:nvPicPr>
          <p:cNvPr id="32" name="图片 31" descr="1.bmp"/>
          <p:cNvPicPr>
            <a:picLocks noChangeAspect="1"/>
          </p:cNvPicPr>
          <p:nvPr/>
        </p:nvPicPr>
        <p:blipFill>
          <a:blip r:embed="rId5" cstate="print"/>
          <a:srcRect b="7780"/>
          <a:stretch>
            <a:fillRect/>
          </a:stretch>
        </p:blipFill>
        <p:spPr>
          <a:xfrm>
            <a:off x="1054100" y="3573145"/>
            <a:ext cx="1990725" cy="2292350"/>
          </a:xfrm>
          <a:prstGeom prst="rect">
            <a:avLst/>
          </a:prstGeom>
        </p:spPr>
      </p:pic>
      <p:pic>
        <p:nvPicPr>
          <p:cNvPr id="30" name="图片 29" descr="电源3.jpg"/>
          <p:cNvPicPr>
            <a:picLocks noChangeAspect="1"/>
          </p:cNvPicPr>
          <p:nvPr/>
        </p:nvPicPr>
        <p:blipFill>
          <a:blip r:embed="rId6" cstate="print"/>
          <a:srcRect r="30164"/>
          <a:stretch>
            <a:fillRect/>
          </a:stretch>
        </p:blipFill>
        <p:spPr>
          <a:xfrm>
            <a:off x="4328160" y="3573145"/>
            <a:ext cx="2239645" cy="2268220"/>
          </a:xfrm>
          <a:prstGeom prst="rect">
            <a:avLst/>
          </a:prstGeom>
        </p:spPr>
      </p:pic>
      <p:pic>
        <p:nvPicPr>
          <p:cNvPr id="31" name="图片 30" descr="电源4.jpg"/>
          <p:cNvPicPr>
            <a:picLocks noChangeAspect="1"/>
          </p:cNvPicPr>
          <p:nvPr/>
        </p:nvPicPr>
        <p:blipFill>
          <a:blip r:embed="rId7" cstate="print"/>
          <a:srcRect l="7086" r="19867"/>
          <a:stretch>
            <a:fillRect/>
          </a:stretch>
        </p:blipFill>
        <p:spPr>
          <a:xfrm>
            <a:off x="7773670" y="1268730"/>
            <a:ext cx="3658870" cy="3181350"/>
          </a:xfrm>
          <a:prstGeom prst="rect">
            <a:avLst/>
          </a:prstGeom>
        </p:spPr>
      </p:pic>
      <p:sp>
        <p:nvSpPr>
          <p:cNvPr id="33" name="TextBox 12"/>
          <p:cNvSpPr txBox="1"/>
          <p:nvPr/>
        </p:nvSpPr>
        <p:spPr>
          <a:xfrm>
            <a:off x="1270700" y="5877552"/>
            <a:ext cx="1841369" cy="716915"/>
          </a:xfrm>
          <a:prstGeom prst="rect">
            <a:avLst/>
          </a:prstGeom>
          <a:noFill/>
        </p:spPr>
        <p:txBody>
          <a:bodyPr wrap="square" lIns="101901" tIns="50950" rIns="101901" bIns="50950" rtlCol="0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4oz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 copper Al base board 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  </a:t>
            </a:r>
          </a:p>
        </p:txBody>
      </p:sp>
      <p:sp>
        <p:nvSpPr>
          <p:cNvPr id="35" name="TextBox 17"/>
          <p:cNvSpPr txBox="1"/>
          <p:nvPr/>
        </p:nvSpPr>
        <p:spPr>
          <a:xfrm>
            <a:off x="4366652" y="5949307"/>
            <a:ext cx="1840830" cy="747395"/>
          </a:xfrm>
          <a:prstGeom prst="rect">
            <a:avLst/>
          </a:prstGeom>
          <a:noFill/>
        </p:spPr>
        <p:txBody>
          <a:bodyPr wrap="square" lIns="101901" tIns="50950" rIns="101901" bIns="50950" rtlCol="0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4oz copper Al base board 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59040" y="5010785"/>
            <a:ext cx="3134360" cy="5403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2oz copper, 0.1/0.1mm track width/ track space</a:t>
            </a:r>
          </a:p>
        </p:txBody>
      </p:sp>
      <p:sp>
        <p:nvSpPr>
          <p:cNvPr id="12" name="PA_文本框 2"/>
          <p:cNvSpPr txBox="1"/>
          <p:nvPr>
            <p:custDataLst>
              <p:tags r:id="rId1"/>
            </p:custDataLst>
          </p:nvPr>
        </p:nvSpPr>
        <p:spPr>
          <a:xfrm>
            <a:off x="1523174" y="281724"/>
            <a:ext cx="7715578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C00000"/>
                </a:solidFill>
                <a:cs typeface="+mn-ea"/>
                <a:sym typeface="+mn-lt"/>
              </a:rPr>
              <a:t>Product Display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0"/>
          <p:cNvSpPr>
            <a:spLocks noChangeAspect="1"/>
          </p:cNvSpPr>
          <p:nvPr/>
        </p:nvSpPr>
        <p:spPr>
          <a:xfrm>
            <a:off x="5095074" y="1785926"/>
            <a:ext cx="1872208" cy="1639424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10"/>
          <p:cNvSpPr>
            <a:spLocks noChangeAspect="1"/>
          </p:cNvSpPr>
          <p:nvPr/>
        </p:nvSpPr>
        <p:spPr>
          <a:xfrm>
            <a:off x="6380958" y="3000372"/>
            <a:ext cx="717248" cy="628068"/>
          </a:xfrm>
          <a:prstGeom prst="hexagon">
            <a:avLst/>
          </a:prstGeom>
          <a:solidFill>
            <a:srgbClr val="C00000"/>
          </a:soli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000" b="1" dirty="0">
                <a:solidFill>
                  <a:prstClr val="white"/>
                </a:solidFill>
              </a:rPr>
              <a:t>03</a:t>
            </a:r>
            <a:endParaRPr lang="zh-CN" altLang="en-US" sz="2000" b="1" dirty="0">
              <a:solidFill>
                <a:prstClr val="white"/>
              </a:solidFill>
            </a:endParaRPr>
          </a:p>
        </p:txBody>
      </p:sp>
      <p:sp>
        <p:nvSpPr>
          <p:cNvPr id="11" name="文本框 8"/>
          <p:cNvSpPr>
            <a:spLocks noChangeArrowheads="1"/>
          </p:cNvSpPr>
          <p:nvPr/>
        </p:nvSpPr>
        <p:spPr bwMode="auto">
          <a:xfrm>
            <a:off x="4091295" y="3861713"/>
            <a:ext cx="3879766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66" tIns="34284" rIns="68566" bIns="34284">
            <a:spAutoFit/>
          </a:bodyPr>
          <a:lstStyle/>
          <a:p>
            <a:pPr algn="ctr" defTabSz="608965"/>
            <a:r>
              <a:rPr lang="en-US" altLang="zh-CN" sz="4000" b="1" dirty="0">
                <a:solidFill>
                  <a:srgbClr val="C00000"/>
                </a:solidFill>
                <a:cs typeface="+mn-ea"/>
                <a:sym typeface="+mn-lt"/>
              </a:rPr>
              <a:t>Capability </a:t>
            </a:r>
          </a:p>
        </p:txBody>
      </p:sp>
      <p:sp>
        <p:nvSpPr>
          <p:cNvPr id="9" name="KSO_Shape"/>
          <p:cNvSpPr/>
          <p:nvPr>
            <p:custDataLst>
              <p:tags r:id="rId1"/>
            </p:custDataLst>
          </p:nvPr>
        </p:nvSpPr>
        <p:spPr bwMode="auto">
          <a:xfrm>
            <a:off x="5561626" y="2071678"/>
            <a:ext cx="890770" cy="998156"/>
          </a:xfrm>
          <a:custGeom>
            <a:avLst/>
            <a:gdLst>
              <a:gd name="T0" fmla="*/ 735741 w 3192"/>
              <a:gd name="T1" fmla="*/ 748655 h 3576"/>
              <a:gd name="T2" fmla="*/ 714591 w 3192"/>
              <a:gd name="T3" fmla="*/ 502963 h 3576"/>
              <a:gd name="T4" fmla="*/ 687900 w 3192"/>
              <a:gd name="T5" fmla="*/ 44305 h 3576"/>
              <a:gd name="T6" fmla="*/ 910990 w 3192"/>
              <a:gd name="T7" fmla="*/ 43802 h 3576"/>
              <a:gd name="T8" fmla="*/ 879767 w 3192"/>
              <a:gd name="T9" fmla="*/ 502963 h 3576"/>
              <a:gd name="T10" fmla="*/ 858113 w 3192"/>
              <a:gd name="T11" fmla="*/ 749158 h 3576"/>
              <a:gd name="T12" fmla="*/ 984513 w 3192"/>
              <a:gd name="T13" fmla="*/ 737075 h 3576"/>
              <a:gd name="T14" fmla="*/ 1457886 w 3192"/>
              <a:gd name="T15" fmla="*/ 371558 h 3576"/>
              <a:gd name="T16" fmla="*/ 1599897 w 3192"/>
              <a:gd name="T17" fmla="*/ 513033 h 3576"/>
              <a:gd name="T18" fmla="*/ 1498676 w 3192"/>
              <a:gd name="T19" fmla="*/ 661555 h 3576"/>
              <a:gd name="T20" fmla="*/ 1189977 w 3192"/>
              <a:gd name="T21" fmla="*/ 772821 h 3576"/>
              <a:gd name="T22" fmla="*/ 962859 w 3192"/>
              <a:gd name="T23" fmla="*/ 898688 h 3576"/>
              <a:gd name="T24" fmla="*/ 1157747 w 3192"/>
              <a:gd name="T25" fmla="*/ 1012472 h 3576"/>
              <a:gd name="T26" fmla="*/ 1607451 w 3192"/>
              <a:gd name="T27" fmla="*/ 1279812 h 3576"/>
              <a:gd name="T28" fmla="*/ 1467454 w 3192"/>
              <a:gd name="T29" fmla="*/ 1421287 h 3576"/>
              <a:gd name="T30" fmla="*/ 1093792 w 3192"/>
              <a:gd name="T31" fmla="*/ 1166532 h 3576"/>
              <a:gd name="T32" fmla="*/ 908472 w 3192"/>
              <a:gd name="T33" fmla="*/ 1031100 h 3576"/>
              <a:gd name="T34" fmla="*/ 898400 w 3192"/>
              <a:gd name="T35" fmla="*/ 1324117 h 3576"/>
              <a:gd name="T36" fmla="*/ 908472 w 3192"/>
              <a:gd name="T37" fmla="*/ 1751561 h 3576"/>
              <a:gd name="T38" fmla="*/ 694447 w 3192"/>
              <a:gd name="T39" fmla="*/ 1751561 h 3576"/>
              <a:gd name="T40" fmla="*/ 674807 w 3192"/>
              <a:gd name="T41" fmla="*/ 1447970 h 3576"/>
              <a:gd name="T42" fmla="*/ 750345 w 3192"/>
              <a:gd name="T43" fmla="*/ 1102089 h 3576"/>
              <a:gd name="T44" fmla="*/ 617902 w 3192"/>
              <a:gd name="T45" fmla="*/ 1067349 h 3576"/>
              <a:gd name="T46" fmla="*/ 258340 w 3192"/>
              <a:gd name="T47" fmla="*/ 1382018 h 3576"/>
              <a:gd name="T48" fmla="*/ 43309 w 3192"/>
              <a:gd name="T49" fmla="*/ 1380002 h 3576"/>
              <a:gd name="T50" fmla="*/ 29712 w 3192"/>
              <a:gd name="T51" fmla="*/ 1194727 h 3576"/>
              <a:gd name="T52" fmla="*/ 336900 w 3192"/>
              <a:gd name="T53" fmla="*/ 1046204 h 3576"/>
              <a:gd name="T54" fmla="*/ 648117 w 3192"/>
              <a:gd name="T55" fmla="*/ 906744 h 3576"/>
              <a:gd name="T56" fmla="*/ 450207 w 3192"/>
              <a:gd name="T57" fmla="*/ 789436 h 3576"/>
              <a:gd name="T58" fmla="*/ 0 w 3192"/>
              <a:gd name="T59" fmla="*/ 526626 h 3576"/>
              <a:gd name="T60" fmla="*/ 131940 w 3192"/>
              <a:gd name="T61" fmla="*/ 379110 h 3576"/>
              <a:gd name="T62" fmla="*/ 465818 w 3192"/>
              <a:gd name="T63" fmla="*/ 595098 h 357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192" h="3576">
                <a:moveTo>
                  <a:pt x="1367" y="1536"/>
                </a:moveTo>
                <a:cubicBezTo>
                  <a:pt x="1406" y="1536"/>
                  <a:pt x="1437" y="1519"/>
                  <a:pt x="1461" y="1487"/>
                </a:cubicBezTo>
                <a:cubicBezTo>
                  <a:pt x="1485" y="1455"/>
                  <a:pt x="1497" y="1416"/>
                  <a:pt x="1497" y="1370"/>
                </a:cubicBezTo>
                <a:cubicBezTo>
                  <a:pt x="1497" y="1315"/>
                  <a:pt x="1471" y="1191"/>
                  <a:pt x="1419" y="999"/>
                </a:cubicBezTo>
                <a:cubicBezTo>
                  <a:pt x="1336" y="687"/>
                  <a:pt x="1295" y="457"/>
                  <a:pt x="1295" y="308"/>
                </a:cubicBezTo>
                <a:cubicBezTo>
                  <a:pt x="1295" y="221"/>
                  <a:pt x="1318" y="148"/>
                  <a:pt x="1366" y="88"/>
                </a:cubicBezTo>
                <a:cubicBezTo>
                  <a:pt x="1414" y="29"/>
                  <a:pt x="1488" y="0"/>
                  <a:pt x="1588" y="0"/>
                </a:cubicBezTo>
                <a:cubicBezTo>
                  <a:pt x="1687" y="0"/>
                  <a:pt x="1761" y="29"/>
                  <a:pt x="1809" y="87"/>
                </a:cubicBezTo>
                <a:cubicBezTo>
                  <a:pt x="1858" y="145"/>
                  <a:pt x="1882" y="220"/>
                  <a:pt x="1882" y="311"/>
                </a:cubicBezTo>
                <a:cubicBezTo>
                  <a:pt x="1882" y="460"/>
                  <a:pt x="1837" y="689"/>
                  <a:pt x="1747" y="999"/>
                </a:cubicBezTo>
                <a:cubicBezTo>
                  <a:pt x="1693" y="1191"/>
                  <a:pt x="1665" y="1314"/>
                  <a:pt x="1665" y="1366"/>
                </a:cubicBezTo>
                <a:cubicBezTo>
                  <a:pt x="1665" y="1416"/>
                  <a:pt x="1678" y="1457"/>
                  <a:pt x="1704" y="1488"/>
                </a:cubicBezTo>
                <a:cubicBezTo>
                  <a:pt x="1730" y="1520"/>
                  <a:pt x="1760" y="1536"/>
                  <a:pt x="1794" y="1536"/>
                </a:cubicBezTo>
                <a:cubicBezTo>
                  <a:pt x="1837" y="1536"/>
                  <a:pt x="1891" y="1512"/>
                  <a:pt x="1955" y="1464"/>
                </a:cubicBezTo>
                <a:cubicBezTo>
                  <a:pt x="2019" y="1416"/>
                  <a:pt x="2115" y="1325"/>
                  <a:pt x="2243" y="1189"/>
                </a:cubicBezTo>
                <a:cubicBezTo>
                  <a:pt x="2524" y="888"/>
                  <a:pt x="2742" y="738"/>
                  <a:pt x="2895" y="738"/>
                </a:cubicBezTo>
                <a:cubicBezTo>
                  <a:pt x="2973" y="738"/>
                  <a:pt x="3039" y="764"/>
                  <a:pt x="3094" y="818"/>
                </a:cubicBezTo>
                <a:cubicBezTo>
                  <a:pt x="3149" y="871"/>
                  <a:pt x="3177" y="938"/>
                  <a:pt x="3177" y="1019"/>
                </a:cubicBezTo>
                <a:cubicBezTo>
                  <a:pt x="3177" y="1076"/>
                  <a:pt x="3164" y="1126"/>
                  <a:pt x="3137" y="1170"/>
                </a:cubicBezTo>
                <a:cubicBezTo>
                  <a:pt x="3111" y="1215"/>
                  <a:pt x="3057" y="1263"/>
                  <a:pt x="2976" y="1314"/>
                </a:cubicBezTo>
                <a:cubicBezTo>
                  <a:pt x="2895" y="1364"/>
                  <a:pt x="2813" y="1404"/>
                  <a:pt x="2730" y="1431"/>
                </a:cubicBezTo>
                <a:cubicBezTo>
                  <a:pt x="2647" y="1459"/>
                  <a:pt x="2525" y="1493"/>
                  <a:pt x="2363" y="1535"/>
                </a:cubicBezTo>
                <a:cubicBezTo>
                  <a:pt x="2159" y="1587"/>
                  <a:pt x="2033" y="1630"/>
                  <a:pt x="1984" y="1665"/>
                </a:cubicBezTo>
                <a:cubicBezTo>
                  <a:pt x="1936" y="1700"/>
                  <a:pt x="1912" y="1740"/>
                  <a:pt x="1912" y="1785"/>
                </a:cubicBezTo>
                <a:cubicBezTo>
                  <a:pt x="1912" y="1827"/>
                  <a:pt x="1931" y="1865"/>
                  <a:pt x="1969" y="1899"/>
                </a:cubicBezTo>
                <a:cubicBezTo>
                  <a:pt x="2007" y="1933"/>
                  <a:pt x="2117" y="1970"/>
                  <a:pt x="2299" y="2011"/>
                </a:cubicBezTo>
                <a:cubicBezTo>
                  <a:pt x="2614" y="2082"/>
                  <a:pt x="2841" y="2158"/>
                  <a:pt x="2982" y="2238"/>
                </a:cubicBezTo>
                <a:cubicBezTo>
                  <a:pt x="3122" y="2318"/>
                  <a:pt x="3192" y="2419"/>
                  <a:pt x="3192" y="2542"/>
                </a:cubicBezTo>
                <a:cubicBezTo>
                  <a:pt x="3192" y="2621"/>
                  <a:pt x="3165" y="2688"/>
                  <a:pt x="3109" y="2742"/>
                </a:cubicBezTo>
                <a:cubicBezTo>
                  <a:pt x="3054" y="2796"/>
                  <a:pt x="2989" y="2823"/>
                  <a:pt x="2914" y="2823"/>
                </a:cubicBezTo>
                <a:cubicBezTo>
                  <a:pt x="2835" y="2823"/>
                  <a:pt x="2746" y="2795"/>
                  <a:pt x="2649" y="2739"/>
                </a:cubicBezTo>
                <a:cubicBezTo>
                  <a:pt x="2552" y="2683"/>
                  <a:pt x="2392" y="2542"/>
                  <a:pt x="2172" y="2317"/>
                </a:cubicBezTo>
                <a:cubicBezTo>
                  <a:pt x="2058" y="2200"/>
                  <a:pt x="1978" y="2126"/>
                  <a:pt x="1933" y="2095"/>
                </a:cubicBezTo>
                <a:cubicBezTo>
                  <a:pt x="1888" y="2063"/>
                  <a:pt x="1845" y="2048"/>
                  <a:pt x="1804" y="2048"/>
                </a:cubicBezTo>
                <a:cubicBezTo>
                  <a:pt x="1731" y="2048"/>
                  <a:pt x="1694" y="2088"/>
                  <a:pt x="1694" y="2169"/>
                </a:cubicBezTo>
                <a:cubicBezTo>
                  <a:pt x="1694" y="2236"/>
                  <a:pt x="1724" y="2390"/>
                  <a:pt x="1784" y="2630"/>
                </a:cubicBezTo>
                <a:cubicBezTo>
                  <a:pt x="1849" y="2887"/>
                  <a:pt x="1882" y="3079"/>
                  <a:pt x="1882" y="3206"/>
                </a:cubicBezTo>
                <a:cubicBezTo>
                  <a:pt x="1882" y="3324"/>
                  <a:pt x="1856" y="3415"/>
                  <a:pt x="1804" y="3479"/>
                </a:cubicBezTo>
                <a:cubicBezTo>
                  <a:pt x="1752" y="3544"/>
                  <a:pt x="1681" y="3576"/>
                  <a:pt x="1592" y="3576"/>
                </a:cubicBezTo>
                <a:cubicBezTo>
                  <a:pt x="1501" y="3576"/>
                  <a:pt x="1430" y="3544"/>
                  <a:pt x="1379" y="3479"/>
                </a:cubicBezTo>
                <a:cubicBezTo>
                  <a:pt x="1328" y="3414"/>
                  <a:pt x="1302" y="3324"/>
                  <a:pt x="1302" y="3207"/>
                </a:cubicBezTo>
                <a:cubicBezTo>
                  <a:pt x="1302" y="3098"/>
                  <a:pt x="1315" y="2987"/>
                  <a:pt x="1340" y="2876"/>
                </a:cubicBezTo>
                <a:cubicBezTo>
                  <a:pt x="1365" y="2766"/>
                  <a:pt x="1404" y="2603"/>
                  <a:pt x="1458" y="2387"/>
                </a:cubicBezTo>
                <a:cubicBezTo>
                  <a:pt x="1479" y="2305"/>
                  <a:pt x="1490" y="2239"/>
                  <a:pt x="1490" y="2189"/>
                </a:cubicBezTo>
                <a:cubicBezTo>
                  <a:pt x="1490" y="2100"/>
                  <a:pt x="1455" y="2055"/>
                  <a:pt x="1386" y="2055"/>
                </a:cubicBezTo>
                <a:cubicBezTo>
                  <a:pt x="1339" y="2055"/>
                  <a:pt x="1286" y="2077"/>
                  <a:pt x="1227" y="2120"/>
                </a:cubicBezTo>
                <a:cubicBezTo>
                  <a:pt x="1168" y="2164"/>
                  <a:pt x="1060" y="2262"/>
                  <a:pt x="902" y="2415"/>
                </a:cubicBezTo>
                <a:cubicBezTo>
                  <a:pt x="728" y="2583"/>
                  <a:pt x="598" y="2692"/>
                  <a:pt x="513" y="2745"/>
                </a:cubicBezTo>
                <a:cubicBezTo>
                  <a:pt x="427" y="2797"/>
                  <a:pt x="347" y="2823"/>
                  <a:pt x="271" y="2823"/>
                </a:cubicBezTo>
                <a:cubicBezTo>
                  <a:pt x="200" y="2823"/>
                  <a:pt x="138" y="2796"/>
                  <a:pt x="86" y="2741"/>
                </a:cubicBezTo>
                <a:cubicBezTo>
                  <a:pt x="33" y="2686"/>
                  <a:pt x="7" y="2617"/>
                  <a:pt x="7" y="2534"/>
                </a:cubicBezTo>
                <a:cubicBezTo>
                  <a:pt x="7" y="2473"/>
                  <a:pt x="24" y="2419"/>
                  <a:pt x="59" y="2373"/>
                </a:cubicBezTo>
                <a:cubicBezTo>
                  <a:pt x="95" y="2327"/>
                  <a:pt x="163" y="2279"/>
                  <a:pt x="263" y="2228"/>
                </a:cubicBezTo>
                <a:cubicBezTo>
                  <a:pt x="364" y="2178"/>
                  <a:pt x="500" y="2128"/>
                  <a:pt x="669" y="2078"/>
                </a:cubicBezTo>
                <a:cubicBezTo>
                  <a:pt x="838" y="2028"/>
                  <a:pt x="956" y="1995"/>
                  <a:pt x="1021" y="1978"/>
                </a:cubicBezTo>
                <a:cubicBezTo>
                  <a:pt x="1198" y="1933"/>
                  <a:pt x="1287" y="1874"/>
                  <a:pt x="1287" y="1801"/>
                </a:cubicBezTo>
                <a:cubicBezTo>
                  <a:pt x="1287" y="1745"/>
                  <a:pt x="1260" y="1700"/>
                  <a:pt x="1207" y="1668"/>
                </a:cubicBezTo>
                <a:cubicBezTo>
                  <a:pt x="1154" y="1635"/>
                  <a:pt x="1049" y="1602"/>
                  <a:pt x="894" y="1568"/>
                </a:cubicBezTo>
                <a:cubicBezTo>
                  <a:pt x="660" y="1518"/>
                  <a:pt x="452" y="1449"/>
                  <a:pt x="271" y="1361"/>
                </a:cubicBezTo>
                <a:cubicBezTo>
                  <a:pt x="90" y="1272"/>
                  <a:pt x="0" y="1168"/>
                  <a:pt x="0" y="1046"/>
                </a:cubicBezTo>
                <a:cubicBezTo>
                  <a:pt x="0" y="974"/>
                  <a:pt x="22" y="906"/>
                  <a:pt x="68" y="845"/>
                </a:cubicBezTo>
                <a:cubicBezTo>
                  <a:pt x="114" y="783"/>
                  <a:pt x="178" y="753"/>
                  <a:pt x="262" y="753"/>
                </a:cubicBezTo>
                <a:cubicBezTo>
                  <a:pt x="351" y="753"/>
                  <a:pt x="448" y="783"/>
                  <a:pt x="551" y="843"/>
                </a:cubicBezTo>
                <a:cubicBezTo>
                  <a:pt x="654" y="903"/>
                  <a:pt x="779" y="1016"/>
                  <a:pt x="925" y="1182"/>
                </a:cubicBezTo>
                <a:cubicBezTo>
                  <a:pt x="1132" y="1418"/>
                  <a:pt x="1279" y="1536"/>
                  <a:pt x="1367" y="1536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384300" y="1988820"/>
          <a:ext cx="9292590" cy="4347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65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Technical parameter</a:t>
                      </a: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Craft  ability</a:t>
                      </a: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5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Material</a:t>
                      </a: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Alumina, aluminum nitride, silicon nitride, silicon carbide, ZTA toughening ceramics, etc</a:t>
                      </a: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1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Board thickness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(mm)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0.127mm/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sym typeface="+mn-ea"/>
                        </a:rPr>
                        <a:t>0.15mm/0.20mm/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0.25mm/0.38mm/0.5mm/0.635mm/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0.76mm/0.89mm/1.0mm/2.0mm/3.0mm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9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Layer</a:t>
                      </a: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100" b="0">
                          <a:solidFill>
                            <a:srgbClr val="000000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Single side with single layer</a:t>
                      </a:r>
                      <a:r>
                        <a:rPr lang="zh-CN" altLang="en-US" sz="1100" b="0">
                          <a:solidFill>
                            <a:srgbClr val="000000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100" b="0">
                          <a:solidFill>
                            <a:srgbClr val="000000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double sides wih single layer</a:t>
                      </a: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Copper thickness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(um)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3um-100um</a:t>
                      </a:r>
                      <a:r>
                        <a:rPr lang="zh-CN" alt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，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sym typeface="+mn-ea"/>
                        </a:rPr>
                        <a:t>100um-800um</a:t>
                      </a:r>
                      <a:endParaRPr lang="zh-CN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9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Surface treatment</a:t>
                      </a: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OSP、</a:t>
                      </a:r>
                      <a:r>
                        <a:rPr lang="en-US" alt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Immersion silver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ENIG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、ENEPIG</a:t>
                      </a: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Track width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en-US" alt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track space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(mm)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ctr">
                        <a:buNone/>
                      </a:pP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sym typeface="+mn-ea"/>
                        </a:rPr>
                        <a:t>Track width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sym typeface="+mn-ea"/>
                        </a:rPr>
                        <a:t>≥0.075mm/track space</a:t>
                      </a: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sym typeface="+mn-ea"/>
                        </a:rPr>
                        <a:t>≥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sym typeface="+mn-ea"/>
                        </a:rPr>
                        <a:t>0.075mm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Minimum hole size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(mm)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0.06mm(Conductive hole)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5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Finished hole tolerance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（mm）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NPTH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±0.05mm</a:t>
                      </a:r>
                      <a:r>
                        <a:rPr lang="en-US" alt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PTH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±0.076mm(Plug-in hole)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Dimension tolerance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（mm）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±0.05mm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Minimum distance from line to board edge(mm)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0.1mm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604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Finished board thickness tolerance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(mm)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Finished board thickness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(0.1</a:t>
                      </a:r>
                      <a:r>
                        <a:rPr lang="en-US" alt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27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-0.25mm)</a:t>
                      </a: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tolerance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±0.01mm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Finished board thickness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(0.25-0.38mm)</a:t>
                      </a: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tolerance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±0.03mm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Finished board thickness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(0.38-0.635mm)</a:t>
                      </a: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tolerance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±0.04mm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Finished board thickness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(0.76-2.00mm)</a:t>
                      </a: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tolerance</a:t>
                      </a:r>
                      <a:r>
                        <a:rPr lang="zh-CN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±0.05mm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b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" name="文本框 4"/>
          <p:cNvSpPr txBox="1"/>
          <p:nvPr/>
        </p:nvSpPr>
        <p:spPr>
          <a:xfrm>
            <a:off x="6527165" y="1457960"/>
            <a:ext cx="4502785" cy="461645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DPC copper-clad ceramic substrate</a:t>
            </a:r>
          </a:p>
        </p:txBody>
      </p:sp>
      <p:sp>
        <p:nvSpPr>
          <p:cNvPr id="8" name="文本框 4"/>
          <p:cNvSpPr txBox="1"/>
          <p:nvPr/>
        </p:nvSpPr>
        <p:spPr>
          <a:xfrm>
            <a:off x="1630680" y="1412875"/>
            <a:ext cx="50526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000" b="1" kern="0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Process and </a:t>
            </a:r>
            <a:r>
              <a:rPr lang="zh-CN" altLang="en-US" sz="2000" b="1" kern="0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Technical parameter</a:t>
            </a:r>
            <a:r>
              <a:rPr lang="en-US" altLang="zh-CN" sz="2000" b="1" kern="0" dirty="0">
                <a:latin typeface="字魂105号-简雅黑" panose="00000500000000000000" pitchFamily="2" charset="-122"/>
                <a:ea typeface="字魂105号-简雅黑" panose="00000500000000000000" pitchFamily="2" charset="-122"/>
                <a:cs typeface="+mn-ea"/>
              </a:rPr>
              <a:t>——</a:t>
            </a:r>
          </a:p>
        </p:txBody>
      </p:sp>
      <p:sp>
        <p:nvSpPr>
          <p:cNvPr id="12" name="PA_文本框 2"/>
          <p:cNvSpPr txBox="1"/>
          <p:nvPr>
            <p:custDataLst>
              <p:tags r:id="rId2"/>
            </p:custDataLst>
          </p:nvPr>
        </p:nvSpPr>
        <p:spPr>
          <a:xfrm>
            <a:off x="1523174" y="281724"/>
            <a:ext cx="7715578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C00000"/>
                </a:solidFill>
                <a:cs typeface="+mn-ea"/>
                <a:sym typeface="+mn-lt"/>
              </a:rPr>
              <a:t>Capability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0"/>
          <p:cNvSpPr>
            <a:spLocks noChangeAspect="1"/>
          </p:cNvSpPr>
          <p:nvPr/>
        </p:nvSpPr>
        <p:spPr>
          <a:xfrm>
            <a:off x="5095074" y="1785926"/>
            <a:ext cx="1872208" cy="1639424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10"/>
          <p:cNvSpPr>
            <a:spLocks noChangeAspect="1"/>
          </p:cNvSpPr>
          <p:nvPr/>
        </p:nvSpPr>
        <p:spPr>
          <a:xfrm>
            <a:off x="6380958" y="3000372"/>
            <a:ext cx="717248" cy="628068"/>
          </a:xfrm>
          <a:prstGeom prst="hexagon">
            <a:avLst/>
          </a:prstGeom>
          <a:solidFill>
            <a:srgbClr val="C00000"/>
          </a:soli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000" b="1" dirty="0">
                <a:solidFill>
                  <a:prstClr val="white"/>
                </a:solidFill>
              </a:rPr>
              <a:t>04</a:t>
            </a:r>
            <a:endParaRPr lang="zh-CN" altLang="en-US" sz="2000" b="1" dirty="0">
              <a:solidFill>
                <a:prstClr val="white"/>
              </a:solidFill>
            </a:endParaRPr>
          </a:p>
        </p:txBody>
      </p:sp>
      <p:sp>
        <p:nvSpPr>
          <p:cNvPr id="11" name="文本框 8"/>
          <p:cNvSpPr>
            <a:spLocks noChangeArrowheads="1"/>
          </p:cNvSpPr>
          <p:nvPr/>
        </p:nvSpPr>
        <p:spPr bwMode="auto">
          <a:xfrm>
            <a:off x="3332480" y="3857625"/>
            <a:ext cx="5243195" cy="74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66" tIns="34284" rIns="68566" bIns="34284">
            <a:spAutoFit/>
          </a:bodyPr>
          <a:lstStyle/>
          <a:p>
            <a:pPr algn="ctr">
              <a:lnSpc>
                <a:spcPts val="5275"/>
              </a:lnSpc>
            </a:pPr>
            <a:r>
              <a:rPr lang="en-US" altLang="zh-CN" sz="4000" b="1" dirty="0">
                <a:solidFill>
                  <a:srgbClr val="C00000"/>
                </a:solidFill>
                <a:latin typeface="+mj-lt"/>
                <a:cs typeface="+mj-lt"/>
              </a:rPr>
              <a:t> Equipment</a:t>
            </a:r>
          </a:p>
        </p:txBody>
      </p:sp>
      <p:sp>
        <p:nvSpPr>
          <p:cNvPr id="7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</p:spPr>
        <p:txBody>
          <a:bodyPr/>
          <a:lstStyle/>
          <a:p>
            <a:pPr algn="r"/>
            <a:fld id="{7F13FB79-24A1-4152-9A6A-767E834F69E1}" type="slidenum">
              <a:rPr lang="zh-CN" altLang="en-US" smtClean="0"/>
              <a:t>26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lum bright="100000"/>
          </a:blip>
          <a:stretch>
            <a:fillRect/>
          </a:stretch>
        </p:blipFill>
        <p:spPr>
          <a:xfrm>
            <a:off x="5672292" y="2071678"/>
            <a:ext cx="780104" cy="1078121"/>
          </a:xfrm>
          <a:prstGeom prst="rect">
            <a:avLst/>
          </a:prstGeom>
          <a:solidFill>
            <a:srgbClr val="C00000"/>
          </a:solidFill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1" grpId="0" bldLvl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9110" y="1125220"/>
            <a:ext cx="3600000" cy="2088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10" cstate="print"/>
          <a:stretch>
            <a:fillRect/>
          </a:stretch>
        </p:blipFill>
        <p:spPr>
          <a:xfrm flipH="1">
            <a:off x="4511040" y="1125220"/>
            <a:ext cx="3600000" cy="2088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91220" y="1125220"/>
            <a:ext cx="3304540" cy="211328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78155" y="3861435"/>
            <a:ext cx="3600000" cy="20880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510405" y="3861435"/>
            <a:ext cx="3600000" cy="20880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543290" y="3861435"/>
            <a:ext cx="3600000" cy="208800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1414686" y="316705"/>
            <a:ext cx="557593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Manufacturing Equipment</a:t>
            </a: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78155" y="3321050"/>
            <a:ext cx="3357880" cy="36830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zh-CN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Laser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C</a:t>
            </a:r>
            <a:r>
              <a:rPr lang="zh-CN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utting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M</a:t>
            </a:r>
            <a:r>
              <a:rPr lang="zh-CN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achine</a:t>
            </a: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4726940" y="3335020"/>
            <a:ext cx="3542030" cy="36830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Auto </a:t>
            </a:r>
            <a:r>
              <a:rPr lang="en-US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V-</a:t>
            </a:r>
            <a:r>
              <a:rPr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cut</a:t>
            </a:r>
            <a:r>
              <a:rPr lang="en-US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ting</a:t>
            </a:r>
            <a:r>
              <a:rPr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 Machine</a:t>
            </a:r>
          </a:p>
        </p:txBody>
      </p:sp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8903539" y="3321279"/>
            <a:ext cx="2664296" cy="36830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zh-CN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Exposure Machine</a:t>
            </a:r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910794" y="6025109"/>
            <a:ext cx="2664296" cy="36830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zh-CN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Silkscreen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P</a:t>
            </a:r>
            <a:r>
              <a:rPr lang="zh-CN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rinter</a:t>
            </a:r>
          </a:p>
        </p:txBody>
      </p:sp>
      <p:sp>
        <p:nvSpPr>
          <p:cNvPr id="17" name="矩形 16"/>
          <p:cNvSpPr/>
          <p:nvPr>
            <p:custDataLst>
              <p:tags r:id="rId6"/>
            </p:custDataLst>
          </p:nvPr>
        </p:nvSpPr>
        <p:spPr>
          <a:xfrm>
            <a:off x="4526915" y="6024880"/>
            <a:ext cx="3582670" cy="36830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zh-CN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Routing Machine </a:t>
            </a:r>
          </a:p>
        </p:txBody>
      </p:sp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8975294" y="6025109"/>
            <a:ext cx="2664296" cy="36830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zh-CN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Scrubbing Machine</a:t>
            </a:r>
          </a:p>
        </p:txBody>
      </p:sp>
      <p:sp>
        <p:nvSpPr>
          <p:cNvPr id="2" name="文本框 1"/>
          <p:cNvSpPr txBox="1"/>
          <p:nvPr/>
        </p:nvSpPr>
        <p:spPr>
          <a:xfrm rot="16020000">
            <a:off x="11257280" y="6054090"/>
            <a:ext cx="429260" cy="1178560"/>
          </a:xfrm>
          <a:prstGeom prst="rect">
            <a:avLst/>
          </a:prstGeom>
          <a:noFill/>
        </p:spPr>
        <p:txBody>
          <a:bodyPr vert="eaVert" wrap="square" rtlCol="0" anchor="t">
            <a:noAutofit/>
          </a:bodyPr>
          <a:lstStyle/>
          <a:p>
            <a:pPr algn="ctr">
              <a:buClr>
                <a:schemeClr val="tx1">
                  <a:lumMod val="90000"/>
                  <a:lumOff val="10000"/>
                </a:schemeClr>
              </a:buClr>
            </a:pPr>
            <a:fld id="{7F13FB79-24A1-4152-9A6A-767E834F69E1}" type="slidenum">
              <a:rPr lang="zh-CN" altLang="en-US" smtClean="0"/>
              <a:t>27</a:t>
            </a:fld>
            <a:endParaRPr lang="zh-CN" altLang="en-US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414686" y="316705"/>
            <a:ext cx="400050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Testing Equipment</a:t>
            </a:r>
          </a:p>
        </p:txBody>
      </p:sp>
      <p:sp>
        <p:nvSpPr>
          <p:cNvPr id="9" name="灯片编号占位符 1"/>
          <p:cNvSpPr txBox="1"/>
          <p:nvPr/>
        </p:nvSpPr>
        <p:spPr>
          <a:xfrm>
            <a:off x="8888863" y="6508751"/>
            <a:ext cx="284443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13FB79-24A1-4152-9A6A-767E834F69E1}" type="slidenum">
              <a:rPr lang="zh-CN" altLang="en-US" smtClean="0"/>
              <a:t>28</a:t>
            </a:fld>
            <a:endParaRPr lang="zh-CN" altLang="en-US" dirty="0"/>
          </a:p>
        </p:txBody>
      </p:sp>
      <p:sp>
        <p:nvSpPr>
          <p:cNvPr id="21" name="矩形 20"/>
          <p:cNvSpPr/>
          <p:nvPr>
            <p:custDataLst>
              <p:tags r:id="rId2"/>
            </p:custDataLst>
          </p:nvPr>
        </p:nvSpPr>
        <p:spPr>
          <a:xfrm>
            <a:off x="4346575" y="3291205"/>
            <a:ext cx="3261360" cy="36830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  <a:sym typeface="+mn-ea"/>
              </a:rPr>
              <a:t>Peel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  <a:sym typeface="+mn-ea"/>
              </a:rPr>
              <a:t>ing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  <a:sym typeface="+mn-ea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  <a:sym typeface="+mn-ea"/>
              </a:rPr>
              <a:t>S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  <a:sym typeface="+mn-ea"/>
              </a:rPr>
              <a:t>trength 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  <a:sym typeface="+mn-ea"/>
              </a:rPr>
              <a:t>T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  <a:sym typeface="+mn-ea"/>
              </a:rPr>
              <a:t>ester</a:t>
            </a:r>
          </a:p>
        </p:txBody>
      </p:sp>
      <p:sp>
        <p:nvSpPr>
          <p:cNvPr id="24" name="矩形 23"/>
          <p:cNvSpPr/>
          <p:nvPr>
            <p:custDataLst>
              <p:tags r:id="rId3"/>
            </p:custDataLst>
          </p:nvPr>
        </p:nvSpPr>
        <p:spPr>
          <a:xfrm>
            <a:off x="7699375" y="3276600"/>
            <a:ext cx="3996055" cy="36830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 Voltage Tester</a:t>
            </a:r>
          </a:p>
        </p:txBody>
      </p:sp>
      <p:sp>
        <p:nvSpPr>
          <p:cNvPr id="26" name="矩形 25"/>
          <p:cNvSpPr/>
          <p:nvPr>
            <p:custDataLst>
              <p:tags r:id="rId4"/>
            </p:custDataLst>
          </p:nvPr>
        </p:nvSpPr>
        <p:spPr>
          <a:xfrm>
            <a:off x="4663440" y="6043295"/>
            <a:ext cx="309181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  <a:sym typeface="+mn-ea"/>
              </a:rPr>
              <a:t>CMI  </a:t>
            </a:r>
            <a:r>
              <a:rPr 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  <a:sym typeface="+mn-ea"/>
              </a:rPr>
              <a:t>T</a:t>
            </a:r>
            <a:r>
              <a:rPr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  <a:sym typeface="+mn-ea"/>
              </a:rPr>
              <a:t>ester </a:t>
            </a:r>
          </a:p>
        </p:txBody>
      </p:sp>
      <p:sp>
        <p:nvSpPr>
          <p:cNvPr id="27" name="矩形 26"/>
          <p:cNvSpPr/>
          <p:nvPr>
            <p:custDataLst>
              <p:tags r:id="rId5"/>
            </p:custDataLst>
          </p:nvPr>
        </p:nvSpPr>
        <p:spPr>
          <a:xfrm>
            <a:off x="8534713" y="6043177"/>
            <a:ext cx="266429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M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etallographical 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M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icroscope</a:t>
            </a:r>
          </a:p>
        </p:txBody>
      </p:sp>
      <p:pic>
        <p:nvPicPr>
          <p:cNvPr id="2" name="图片 1"/>
          <p:cNvPicPr/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223385" y="3933374"/>
            <a:ext cx="3600000" cy="2088000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967345" y="3921309"/>
            <a:ext cx="3600000" cy="208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241165" y="1038860"/>
            <a:ext cx="3600000" cy="2171573"/>
          </a:xfrm>
          <a:prstGeom prst="rect">
            <a:avLst/>
          </a:prstGeom>
        </p:spPr>
      </p:pic>
      <p:pic>
        <p:nvPicPr>
          <p:cNvPr id="15" name="图片 14"/>
          <p:cNvPicPr/>
          <p:nvPr>
            <p:custDataLst>
              <p:tags r:id="rId9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034655" y="1038860"/>
            <a:ext cx="3599815" cy="21717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 cstate="screen"/>
          <a:stretch>
            <a:fillRect/>
          </a:stretch>
        </p:blipFill>
        <p:spPr>
          <a:xfrm>
            <a:off x="407035" y="1038860"/>
            <a:ext cx="3599815" cy="220599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 cstate="screen"/>
          <a:stretch>
            <a:fillRect/>
          </a:stretch>
        </p:blipFill>
        <p:spPr>
          <a:xfrm>
            <a:off x="406736" y="3933374"/>
            <a:ext cx="3600000" cy="207404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12"/>
            </p:custDataLst>
          </p:nvPr>
        </p:nvSpPr>
        <p:spPr>
          <a:xfrm>
            <a:off x="903174" y="3321279"/>
            <a:ext cx="2664296" cy="36830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On-line AOI</a:t>
            </a:r>
          </a:p>
        </p:txBody>
      </p:sp>
      <p:sp>
        <p:nvSpPr>
          <p:cNvPr id="4" name="矩形 3"/>
          <p:cNvSpPr/>
          <p:nvPr>
            <p:custDataLst>
              <p:tags r:id="rId13"/>
            </p:custDataLst>
          </p:nvPr>
        </p:nvSpPr>
        <p:spPr>
          <a:xfrm>
            <a:off x="622300" y="6043177"/>
            <a:ext cx="328231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  <a:sym typeface="+mn-ea"/>
              </a:rPr>
              <a:t>Probe Flying Machine</a:t>
            </a: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414686" y="316705"/>
            <a:ext cx="400050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Testing Equipment</a:t>
            </a:r>
          </a:p>
        </p:txBody>
      </p:sp>
      <p:sp>
        <p:nvSpPr>
          <p:cNvPr id="9" name="灯片编号占位符 1"/>
          <p:cNvSpPr txBox="1"/>
          <p:nvPr/>
        </p:nvSpPr>
        <p:spPr>
          <a:xfrm>
            <a:off x="8888863" y="6508751"/>
            <a:ext cx="284443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13FB79-24A1-4152-9A6A-767E834F69E1}" type="slidenum">
              <a:rPr lang="zh-CN" altLang="en-US" smtClean="0"/>
              <a:t>29</a:t>
            </a:fld>
            <a:endParaRPr lang="zh-CN" altLang="en-US" dirty="0"/>
          </a:p>
        </p:txBody>
      </p:sp>
      <p:pic>
        <p:nvPicPr>
          <p:cNvPr id="15" name="图片 14"/>
          <p:cNvPicPr/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10590" y="1268730"/>
            <a:ext cx="3023870" cy="1776730"/>
          </a:xfrm>
          <a:prstGeom prst="rect">
            <a:avLst/>
          </a:prstGeom>
        </p:spPr>
      </p:pic>
      <p:pic>
        <p:nvPicPr>
          <p:cNvPr id="18" name="图片 17"/>
          <p:cNvPicPr/>
          <p:nvPr>
            <p:custDataLst>
              <p:tags r:id="rId3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4798695" y="1268730"/>
            <a:ext cx="2971800" cy="1800225"/>
          </a:xfrm>
          <a:prstGeom prst="rect">
            <a:avLst/>
          </a:prstGeom>
        </p:spPr>
      </p:pic>
      <p:pic>
        <p:nvPicPr>
          <p:cNvPr id="5" name="图片 4"/>
          <p:cNvPicPr/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10590" y="3789045"/>
            <a:ext cx="3161030" cy="178117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543290" y="1268730"/>
            <a:ext cx="2736000" cy="180000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16"/>
          <a:stretch>
            <a:fillRect/>
          </a:stretch>
        </p:blipFill>
        <p:spPr>
          <a:xfrm>
            <a:off x="5086985" y="3702685"/>
            <a:ext cx="2736215" cy="195834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615045" y="3832860"/>
            <a:ext cx="2736000" cy="180000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054100" y="3171190"/>
            <a:ext cx="3002280" cy="36830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zh-CN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  <a:sym typeface="+mn-ea"/>
              </a:rPr>
              <a:t>Chemistry laboratory</a:t>
            </a: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8615249" y="3171190"/>
            <a:ext cx="2664296" cy="36830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  <a:sym typeface="+mn-ea"/>
              </a:rPr>
              <a:t>Hi-pot Tester</a:t>
            </a: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5158944" y="5691734"/>
            <a:ext cx="2664296" cy="36830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2D measurement</a:t>
            </a: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8312150" y="5733415"/>
            <a:ext cx="3198495" cy="377190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V-CUT thickness tester</a:t>
            </a:r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>
          <a:xfrm>
            <a:off x="4930775" y="3140710"/>
            <a:ext cx="260413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Coatings Analyzer</a:t>
            </a: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1630680" y="5633085"/>
            <a:ext cx="207518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pitchFamily="18" charset="-122"/>
              </a:rPr>
              <a:t>On-line AOI</a:t>
            </a: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0"/>
          <p:cNvSpPr>
            <a:spLocks noChangeAspect="1"/>
          </p:cNvSpPr>
          <p:nvPr/>
        </p:nvSpPr>
        <p:spPr>
          <a:xfrm>
            <a:off x="5095074" y="1785926"/>
            <a:ext cx="1872208" cy="1639424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10"/>
          <p:cNvSpPr>
            <a:spLocks noChangeAspect="1"/>
          </p:cNvSpPr>
          <p:nvPr/>
        </p:nvSpPr>
        <p:spPr>
          <a:xfrm>
            <a:off x="6380958" y="3000372"/>
            <a:ext cx="717248" cy="628068"/>
          </a:xfrm>
          <a:prstGeom prst="hexagon">
            <a:avLst/>
          </a:prstGeom>
          <a:solidFill>
            <a:srgbClr val="C00000"/>
          </a:soli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000" b="1" dirty="0">
                <a:solidFill>
                  <a:prstClr val="white"/>
                </a:solidFill>
              </a:rPr>
              <a:t>01</a:t>
            </a:r>
            <a:endParaRPr lang="zh-CN" altLang="en-US" sz="2000" b="1" dirty="0">
              <a:solidFill>
                <a:prstClr val="white"/>
              </a:solidFill>
            </a:endParaRPr>
          </a:p>
        </p:txBody>
      </p:sp>
      <p:sp>
        <p:nvSpPr>
          <p:cNvPr id="11" name="文本框 8"/>
          <p:cNvSpPr>
            <a:spLocks noChangeArrowheads="1"/>
          </p:cNvSpPr>
          <p:nvPr/>
        </p:nvSpPr>
        <p:spPr bwMode="auto">
          <a:xfrm>
            <a:off x="4091295" y="3861713"/>
            <a:ext cx="3879766" cy="129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66" tIns="34284" rIns="68566" bIns="34284">
            <a:spAutoFit/>
          </a:bodyPr>
          <a:lstStyle/>
          <a:p>
            <a:pPr algn="ctr" defTabSz="608965"/>
            <a:r>
              <a:rPr lang="en-US" altLang="zh-CN" sz="4000" b="1" dirty="0">
                <a:solidFill>
                  <a:srgbClr val="C00000"/>
                </a:solidFill>
                <a:cs typeface="+mn-ea"/>
                <a:sym typeface="+mn-lt"/>
              </a:rPr>
              <a:t>Group Introduction</a:t>
            </a:r>
          </a:p>
        </p:txBody>
      </p:sp>
      <p:sp>
        <p:nvSpPr>
          <p:cNvPr id="9" name="KSO_Shape"/>
          <p:cNvSpPr/>
          <p:nvPr>
            <p:custDataLst>
              <p:tags r:id="rId1"/>
            </p:custDataLst>
          </p:nvPr>
        </p:nvSpPr>
        <p:spPr bwMode="auto">
          <a:xfrm>
            <a:off x="5561626" y="2071678"/>
            <a:ext cx="890770" cy="998156"/>
          </a:xfrm>
          <a:custGeom>
            <a:avLst/>
            <a:gdLst>
              <a:gd name="T0" fmla="*/ 735741 w 3192"/>
              <a:gd name="T1" fmla="*/ 748655 h 3576"/>
              <a:gd name="T2" fmla="*/ 714591 w 3192"/>
              <a:gd name="T3" fmla="*/ 502963 h 3576"/>
              <a:gd name="T4" fmla="*/ 687900 w 3192"/>
              <a:gd name="T5" fmla="*/ 44305 h 3576"/>
              <a:gd name="T6" fmla="*/ 910990 w 3192"/>
              <a:gd name="T7" fmla="*/ 43802 h 3576"/>
              <a:gd name="T8" fmla="*/ 879767 w 3192"/>
              <a:gd name="T9" fmla="*/ 502963 h 3576"/>
              <a:gd name="T10" fmla="*/ 858113 w 3192"/>
              <a:gd name="T11" fmla="*/ 749158 h 3576"/>
              <a:gd name="T12" fmla="*/ 984513 w 3192"/>
              <a:gd name="T13" fmla="*/ 737075 h 3576"/>
              <a:gd name="T14" fmla="*/ 1457886 w 3192"/>
              <a:gd name="T15" fmla="*/ 371558 h 3576"/>
              <a:gd name="T16" fmla="*/ 1599897 w 3192"/>
              <a:gd name="T17" fmla="*/ 513033 h 3576"/>
              <a:gd name="T18" fmla="*/ 1498676 w 3192"/>
              <a:gd name="T19" fmla="*/ 661555 h 3576"/>
              <a:gd name="T20" fmla="*/ 1189977 w 3192"/>
              <a:gd name="T21" fmla="*/ 772821 h 3576"/>
              <a:gd name="T22" fmla="*/ 962859 w 3192"/>
              <a:gd name="T23" fmla="*/ 898688 h 3576"/>
              <a:gd name="T24" fmla="*/ 1157747 w 3192"/>
              <a:gd name="T25" fmla="*/ 1012472 h 3576"/>
              <a:gd name="T26" fmla="*/ 1607451 w 3192"/>
              <a:gd name="T27" fmla="*/ 1279812 h 3576"/>
              <a:gd name="T28" fmla="*/ 1467454 w 3192"/>
              <a:gd name="T29" fmla="*/ 1421287 h 3576"/>
              <a:gd name="T30" fmla="*/ 1093792 w 3192"/>
              <a:gd name="T31" fmla="*/ 1166532 h 3576"/>
              <a:gd name="T32" fmla="*/ 908472 w 3192"/>
              <a:gd name="T33" fmla="*/ 1031100 h 3576"/>
              <a:gd name="T34" fmla="*/ 898400 w 3192"/>
              <a:gd name="T35" fmla="*/ 1324117 h 3576"/>
              <a:gd name="T36" fmla="*/ 908472 w 3192"/>
              <a:gd name="T37" fmla="*/ 1751561 h 3576"/>
              <a:gd name="T38" fmla="*/ 694447 w 3192"/>
              <a:gd name="T39" fmla="*/ 1751561 h 3576"/>
              <a:gd name="T40" fmla="*/ 674807 w 3192"/>
              <a:gd name="T41" fmla="*/ 1447970 h 3576"/>
              <a:gd name="T42" fmla="*/ 750345 w 3192"/>
              <a:gd name="T43" fmla="*/ 1102089 h 3576"/>
              <a:gd name="T44" fmla="*/ 617902 w 3192"/>
              <a:gd name="T45" fmla="*/ 1067349 h 3576"/>
              <a:gd name="T46" fmla="*/ 258340 w 3192"/>
              <a:gd name="T47" fmla="*/ 1382018 h 3576"/>
              <a:gd name="T48" fmla="*/ 43309 w 3192"/>
              <a:gd name="T49" fmla="*/ 1380002 h 3576"/>
              <a:gd name="T50" fmla="*/ 29712 w 3192"/>
              <a:gd name="T51" fmla="*/ 1194727 h 3576"/>
              <a:gd name="T52" fmla="*/ 336900 w 3192"/>
              <a:gd name="T53" fmla="*/ 1046204 h 3576"/>
              <a:gd name="T54" fmla="*/ 648117 w 3192"/>
              <a:gd name="T55" fmla="*/ 906744 h 3576"/>
              <a:gd name="T56" fmla="*/ 450207 w 3192"/>
              <a:gd name="T57" fmla="*/ 789436 h 3576"/>
              <a:gd name="T58" fmla="*/ 0 w 3192"/>
              <a:gd name="T59" fmla="*/ 526626 h 3576"/>
              <a:gd name="T60" fmla="*/ 131940 w 3192"/>
              <a:gd name="T61" fmla="*/ 379110 h 3576"/>
              <a:gd name="T62" fmla="*/ 465818 w 3192"/>
              <a:gd name="T63" fmla="*/ 595098 h 357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192" h="3576">
                <a:moveTo>
                  <a:pt x="1367" y="1536"/>
                </a:moveTo>
                <a:cubicBezTo>
                  <a:pt x="1406" y="1536"/>
                  <a:pt x="1437" y="1519"/>
                  <a:pt x="1461" y="1487"/>
                </a:cubicBezTo>
                <a:cubicBezTo>
                  <a:pt x="1485" y="1455"/>
                  <a:pt x="1497" y="1416"/>
                  <a:pt x="1497" y="1370"/>
                </a:cubicBezTo>
                <a:cubicBezTo>
                  <a:pt x="1497" y="1315"/>
                  <a:pt x="1471" y="1191"/>
                  <a:pt x="1419" y="999"/>
                </a:cubicBezTo>
                <a:cubicBezTo>
                  <a:pt x="1336" y="687"/>
                  <a:pt x="1295" y="457"/>
                  <a:pt x="1295" y="308"/>
                </a:cubicBezTo>
                <a:cubicBezTo>
                  <a:pt x="1295" y="221"/>
                  <a:pt x="1318" y="148"/>
                  <a:pt x="1366" y="88"/>
                </a:cubicBezTo>
                <a:cubicBezTo>
                  <a:pt x="1414" y="29"/>
                  <a:pt x="1488" y="0"/>
                  <a:pt x="1588" y="0"/>
                </a:cubicBezTo>
                <a:cubicBezTo>
                  <a:pt x="1687" y="0"/>
                  <a:pt x="1761" y="29"/>
                  <a:pt x="1809" y="87"/>
                </a:cubicBezTo>
                <a:cubicBezTo>
                  <a:pt x="1858" y="145"/>
                  <a:pt x="1882" y="220"/>
                  <a:pt x="1882" y="311"/>
                </a:cubicBezTo>
                <a:cubicBezTo>
                  <a:pt x="1882" y="460"/>
                  <a:pt x="1837" y="689"/>
                  <a:pt x="1747" y="999"/>
                </a:cubicBezTo>
                <a:cubicBezTo>
                  <a:pt x="1693" y="1191"/>
                  <a:pt x="1665" y="1314"/>
                  <a:pt x="1665" y="1366"/>
                </a:cubicBezTo>
                <a:cubicBezTo>
                  <a:pt x="1665" y="1416"/>
                  <a:pt x="1678" y="1457"/>
                  <a:pt x="1704" y="1488"/>
                </a:cubicBezTo>
                <a:cubicBezTo>
                  <a:pt x="1730" y="1520"/>
                  <a:pt x="1760" y="1536"/>
                  <a:pt x="1794" y="1536"/>
                </a:cubicBezTo>
                <a:cubicBezTo>
                  <a:pt x="1837" y="1536"/>
                  <a:pt x="1891" y="1512"/>
                  <a:pt x="1955" y="1464"/>
                </a:cubicBezTo>
                <a:cubicBezTo>
                  <a:pt x="2019" y="1416"/>
                  <a:pt x="2115" y="1325"/>
                  <a:pt x="2243" y="1189"/>
                </a:cubicBezTo>
                <a:cubicBezTo>
                  <a:pt x="2524" y="888"/>
                  <a:pt x="2742" y="738"/>
                  <a:pt x="2895" y="738"/>
                </a:cubicBezTo>
                <a:cubicBezTo>
                  <a:pt x="2973" y="738"/>
                  <a:pt x="3039" y="764"/>
                  <a:pt x="3094" y="818"/>
                </a:cubicBezTo>
                <a:cubicBezTo>
                  <a:pt x="3149" y="871"/>
                  <a:pt x="3177" y="938"/>
                  <a:pt x="3177" y="1019"/>
                </a:cubicBezTo>
                <a:cubicBezTo>
                  <a:pt x="3177" y="1076"/>
                  <a:pt x="3164" y="1126"/>
                  <a:pt x="3137" y="1170"/>
                </a:cubicBezTo>
                <a:cubicBezTo>
                  <a:pt x="3111" y="1215"/>
                  <a:pt x="3057" y="1263"/>
                  <a:pt x="2976" y="1314"/>
                </a:cubicBezTo>
                <a:cubicBezTo>
                  <a:pt x="2895" y="1364"/>
                  <a:pt x="2813" y="1404"/>
                  <a:pt x="2730" y="1431"/>
                </a:cubicBezTo>
                <a:cubicBezTo>
                  <a:pt x="2647" y="1459"/>
                  <a:pt x="2525" y="1493"/>
                  <a:pt x="2363" y="1535"/>
                </a:cubicBezTo>
                <a:cubicBezTo>
                  <a:pt x="2159" y="1587"/>
                  <a:pt x="2033" y="1630"/>
                  <a:pt x="1984" y="1665"/>
                </a:cubicBezTo>
                <a:cubicBezTo>
                  <a:pt x="1936" y="1700"/>
                  <a:pt x="1912" y="1740"/>
                  <a:pt x="1912" y="1785"/>
                </a:cubicBezTo>
                <a:cubicBezTo>
                  <a:pt x="1912" y="1827"/>
                  <a:pt x="1931" y="1865"/>
                  <a:pt x="1969" y="1899"/>
                </a:cubicBezTo>
                <a:cubicBezTo>
                  <a:pt x="2007" y="1933"/>
                  <a:pt x="2117" y="1970"/>
                  <a:pt x="2299" y="2011"/>
                </a:cubicBezTo>
                <a:cubicBezTo>
                  <a:pt x="2614" y="2082"/>
                  <a:pt x="2841" y="2158"/>
                  <a:pt x="2982" y="2238"/>
                </a:cubicBezTo>
                <a:cubicBezTo>
                  <a:pt x="3122" y="2318"/>
                  <a:pt x="3192" y="2419"/>
                  <a:pt x="3192" y="2542"/>
                </a:cubicBezTo>
                <a:cubicBezTo>
                  <a:pt x="3192" y="2621"/>
                  <a:pt x="3165" y="2688"/>
                  <a:pt x="3109" y="2742"/>
                </a:cubicBezTo>
                <a:cubicBezTo>
                  <a:pt x="3054" y="2796"/>
                  <a:pt x="2989" y="2823"/>
                  <a:pt x="2914" y="2823"/>
                </a:cubicBezTo>
                <a:cubicBezTo>
                  <a:pt x="2835" y="2823"/>
                  <a:pt x="2746" y="2795"/>
                  <a:pt x="2649" y="2739"/>
                </a:cubicBezTo>
                <a:cubicBezTo>
                  <a:pt x="2552" y="2683"/>
                  <a:pt x="2392" y="2542"/>
                  <a:pt x="2172" y="2317"/>
                </a:cubicBezTo>
                <a:cubicBezTo>
                  <a:pt x="2058" y="2200"/>
                  <a:pt x="1978" y="2126"/>
                  <a:pt x="1933" y="2095"/>
                </a:cubicBezTo>
                <a:cubicBezTo>
                  <a:pt x="1888" y="2063"/>
                  <a:pt x="1845" y="2048"/>
                  <a:pt x="1804" y="2048"/>
                </a:cubicBezTo>
                <a:cubicBezTo>
                  <a:pt x="1731" y="2048"/>
                  <a:pt x="1694" y="2088"/>
                  <a:pt x="1694" y="2169"/>
                </a:cubicBezTo>
                <a:cubicBezTo>
                  <a:pt x="1694" y="2236"/>
                  <a:pt x="1724" y="2390"/>
                  <a:pt x="1784" y="2630"/>
                </a:cubicBezTo>
                <a:cubicBezTo>
                  <a:pt x="1849" y="2887"/>
                  <a:pt x="1882" y="3079"/>
                  <a:pt x="1882" y="3206"/>
                </a:cubicBezTo>
                <a:cubicBezTo>
                  <a:pt x="1882" y="3324"/>
                  <a:pt x="1856" y="3415"/>
                  <a:pt x="1804" y="3479"/>
                </a:cubicBezTo>
                <a:cubicBezTo>
                  <a:pt x="1752" y="3544"/>
                  <a:pt x="1681" y="3576"/>
                  <a:pt x="1592" y="3576"/>
                </a:cubicBezTo>
                <a:cubicBezTo>
                  <a:pt x="1501" y="3576"/>
                  <a:pt x="1430" y="3544"/>
                  <a:pt x="1379" y="3479"/>
                </a:cubicBezTo>
                <a:cubicBezTo>
                  <a:pt x="1328" y="3414"/>
                  <a:pt x="1302" y="3324"/>
                  <a:pt x="1302" y="3207"/>
                </a:cubicBezTo>
                <a:cubicBezTo>
                  <a:pt x="1302" y="3098"/>
                  <a:pt x="1315" y="2987"/>
                  <a:pt x="1340" y="2876"/>
                </a:cubicBezTo>
                <a:cubicBezTo>
                  <a:pt x="1365" y="2766"/>
                  <a:pt x="1404" y="2603"/>
                  <a:pt x="1458" y="2387"/>
                </a:cubicBezTo>
                <a:cubicBezTo>
                  <a:pt x="1479" y="2305"/>
                  <a:pt x="1490" y="2239"/>
                  <a:pt x="1490" y="2189"/>
                </a:cubicBezTo>
                <a:cubicBezTo>
                  <a:pt x="1490" y="2100"/>
                  <a:pt x="1455" y="2055"/>
                  <a:pt x="1386" y="2055"/>
                </a:cubicBezTo>
                <a:cubicBezTo>
                  <a:pt x="1339" y="2055"/>
                  <a:pt x="1286" y="2077"/>
                  <a:pt x="1227" y="2120"/>
                </a:cubicBezTo>
                <a:cubicBezTo>
                  <a:pt x="1168" y="2164"/>
                  <a:pt x="1060" y="2262"/>
                  <a:pt x="902" y="2415"/>
                </a:cubicBezTo>
                <a:cubicBezTo>
                  <a:pt x="728" y="2583"/>
                  <a:pt x="598" y="2692"/>
                  <a:pt x="513" y="2745"/>
                </a:cubicBezTo>
                <a:cubicBezTo>
                  <a:pt x="427" y="2797"/>
                  <a:pt x="347" y="2823"/>
                  <a:pt x="271" y="2823"/>
                </a:cubicBezTo>
                <a:cubicBezTo>
                  <a:pt x="200" y="2823"/>
                  <a:pt x="138" y="2796"/>
                  <a:pt x="86" y="2741"/>
                </a:cubicBezTo>
                <a:cubicBezTo>
                  <a:pt x="33" y="2686"/>
                  <a:pt x="7" y="2617"/>
                  <a:pt x="7" y="2534"/>
                </a:cubicBezTo>
                <a:cubicBezTo>
                  <a:pt x="7" y="2473"/>
                  <a:pt x="24" y="2419"/>
                  <a:pt x="59" y="2373"/>
                </a:cubicBezTo>
                <a:cubicBezTo>
                  <a:pt x="95" y="2327"/>
                  <a:pt x="163" y="2279"/>
                  <a:pt x="263" y="2228"/>
                </a:cubicBezTo>
                <a:cubicBezTo>
                  <a:pt x="364" y="2178"/>
                  <a:pt x="500" y="2128"/>
                  <a:pt x="669" y="2078"/>
                </a:cubicBezTo>
                <a:cubicBezTo>
                  <a:pt x="838" y="2028"/>
                  <a:pt x="956" y="1995"/>
                  <a:pt x="1021" y="1978"/>
                </a:cubicBezTo>
                <a:cubicBezTo>
                  <a:pt x="1198" y="1933"/>
                  <a:pt x="1287" y="1874"/>
                  <a:pt x="1287" y="1801"/>
                </a:cubicBezTo>
                <a:cubicBezTo>
                  <a:pt x="1287" y="1745"/>
                  <a:pt x="1260" y="1700"/>
                  <a:pt x="1207" y="1668"/>
                </a:cubicBezTo>
                <a:cubicBezTo>
                  <a:pt x="1154" y="1635"/>
                  <a:pt x="1049" y="1602"/>
                  <a:pt x="894" y="1568"/>
                </a:cubicBezTo>
                <a:cubicBezTo>
                  <a:pt x="660" y="1518"/>
                  <a:pt x="452" y="1449"/>
                  <a:pt x="271" y="1361"/>
                </a:cubicBezTo>
                <a:cubicBezTo>
                  <a:pt x="90" y="1272"/>
                  <a:pt x="0" y="1168"/>
                  <a:pt x="0" y="1046"/>
                </a:cubicBezTo>
                <a:cubicBezTo>
                  <a:pt x="0" y="974"/>
                  <a:pt x="22" y="906"/>
                  <a:pt x="68" y="845"/>
                </a:cubicBezTo>
                <a:cubicBezTo>
                  <a:pt x="114" y="783"/>
                  <a:pt x="178" y="753"/>
                  <a:pt x="262" y="753"/>
                </a:cubicBezTo>
                <a:cubicBezTo>
                  <a:pt x="351" y="753"/>
                  <a:pt x="448" y="783"/>
                  <a:pt x="551" y="843"/>
                </a:cubicBezTo>
                <a:cubicBezTo>
                  <a:pt x="654" y="903"/>
                  <a:pt x="779" y="1016"/>
                  <a:pt x="925" y="1182"/>
                </a:cubicBezTo>
                <a:cubicBezTo>
                  <a:pt x="1132" y="1418"/>
                  <a:pt x="1279" y="1536"/>
                  <a:pt x="1367" y="1536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360"/>
            <a:ext cx="65" cy="4564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8872" rIns="0" bIns="88872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+mn-ea"/>
              <a:sym typeface="+mn-lt"/>
            </a:endParaRPr>
          </a:p>
        </p:txBody>
      </p:sp>
      <p:sp>
        <p:nvSpPr>
          <p:cNvPr id="6" name="PA_文本框 3"/>
          <p:cNvSpPr txBox="1"/>
          <p:nvPr>
            <p:custDataLst>
              <p:tags r:id="rId1"/>
            </p:custDataLst>
          </p:nvPr>
        </p:nvSpPr>
        <p:spPr>
          <a:xfrm>
            <a:off x="406400" y="5589270"/>
            <a:ext cx="564324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kern="2200" spc="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Thank you for watching</a:t>
            </a:r>
          </a:p>
        </p:txBody>
      </p:sp>
      <p:cxnSp>
        <p:nvCxnSpPr>
          <p:cNvPr id="7" name="PA_直接连接符 12"/>
          <p:cNvCxnSpPr/>
          <p:nvPr>
            <p:custDataLst>
              <p:tags r:id="rId2"/>
            </p:custDataLst>
          </p:nvPr>
        </p:nvCxnSpPr>
        <p:spPr>
          <a:xfrm>
            <a:off x="6167973" y="5141155"/>
            <a:ext cx="0" cy="160308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6167973" y="5844762"/>
            <a:ext cx="59854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altLang="zh-CN" sz="2800" b="1" cap="all" spc="0" dirty="0"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Service Beyond Expectation</a:t>
            </a:r>
            <a:endParaRPr lang="zh-CN" altLang="en-US" sz="2800" b="1" cap="all" spc="0" dirty="0"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A0234-A290-AC2A-9136-520ABBA622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56385"/>
            <a:ext cx="12190413" cy="394522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梯形 14"/>
          <p:cNvSpPr/>
          <p:nvPr>
            <p:custDataLst>
              <p:tags r:id="rId1"/>
            </p:custDataLst>
          </p:nvPr>
        </p:nvSpPr>
        <p:spPr>
          <a:xfrm rot="16200000">
            <a:off x="3503162" y="2675270"/>
            <a:ext cx="4184359" cy="2136993"/>
          </a:xfrm>
          <a:prstGeom prst="trapezoid">
            <a:avLst>
              <a:gd name="adj" fmla="val 40739"/>
            </a:avLst>
          </a:prstGeom>
          <a:gradFill flip="none" rotWithShape="1">
            <a:gsLst>
              <a:gs pos="0">
                <a:schemeClr val="bg1"/>
              </a:gs>
              <a:gs pos="77000">
                <a:schemeClr val="bg1">
                  <a:lumMod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166" y="1357298"/>
            <a:ext cx="5547433" cy="4589304"/>
          </a:xfrm>
          <a:prstGeom prst="rect">
            <a:avLst/>
          </a:prstGeom>
        </p:spPr>
      </p:pic>
      <p:cxnSp>
        <p:nvCxnSpPr>
          <p:cNvPr id="19" name="直接连接符 18"/>
          <p:cNvCxnSpPr/>
          <p:nvPr>
            <p:custDataLst>
              <p:tags r:id="rId3"/>
            </p:custDataLst>
          </p:nvPr>
        </p:nvCxnSpPr>
        <p:spPr>
          <a:xfrm>
            <a:off x="6548307" y="1413146"/>
            <a:ext cx="5121172" cy="0"/>
          </a:xfrm>
          <a:prstGeom prst="line">
            <a:avLst/>
          </a:prstGeom>
          <a:ln w="15240">
            <a:solidFill>
              <a:srgbClr val="083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6548120" y="1645920"/>
            <a:ext cx="5183505" cy="561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任意多边形 120"/>
          <p:cNvSpPr/>
          <p:nvPr>
            <p:custDataLst>
              <p:tags r:id="rId5"/>
            </p:custDataLst>
          </p:nvPr>
        </p:nvSpPr>
        <p:spPr>
          <a:xfrm rot="21364873">
            <a:off x="3912590" y="4961054"/>
            <a:ext cx="919006" cy="634431"/>
          </a:xfrm>
          <a:custGeom>
            <a:avLst/>
            <a:gdLst>
              <a:gd name="connsiteX0" fmla="*/ 592931 w 812006"/>
              <a:gd name="connsiteY0" fmla="*/ 302628 h 597983"/>
              <a:gd name="connsiteX1" fmla="*/ 604837 w 812006"/>
              <a:gd name="connsiteY1" fmla="*/ 297866 h 597983"/>
              <a:gd name="connsiteX2" fmla="*/ 614362 w 812006"/>
              <a:gd name="connsiteY2" fmla="*/ 290722 h 597983"/>
              <a:gd name="connsiteX3" fmla="*/ 628650 w 812006"/>
              <a:gd name="connsiteY3" fmla="*/ 285959 h 597983"/>
              <a:gd name="connsiteX4" fmla="*/ 692944 w 812006"/>
              <a:gd name="connsiteY4" fmla="*/ 283578 h 597983"/>
              <a:gd name="connsiteX5" fmla="*/ 700087 w 812006"/>
              <a:gd name="connsiteY5" fmla="*/ 278816 h 597983"/>
              <a:gd name="connsiteX6" fmla="*/ 714375 w 812006"/>
              <a:gd name="connsiteY6" fmla="*/ 274053 h 597983"/>
              <a:gd name="connsiteX7" fmla="*/ 745331 w 812006"/>
              <a:gd name="connsiteY7" fmla="*/ 271672 h 597983"/>
              <a:gd name="connsiteX8" fmla="*/ 750094 w 812006"/>
              <a:gd name="connsiteY8" fmla="*/ 264528 h 597983"/>
              <a:gd name="connsiteX9" fmla="*/ 752475 w 812006"/>
              <a:gd name="connsiteY9" fmla="*/ 240716 h 597983"/>
              <a:gd name="connsiteX10" fmla="*/ 762000 w 812006"/>
              <a:gd name="connsiteY10" fmla="*/ 238334 h 597983"/>
              <a:gd name="connsiteX11" fmla="*/ 769144 w 812006"/>
              <a:gd name="connsiteY11" fmla="*/ 235953 h 597983"/>
              <a:gd name="connsiteX12" fmla="*/ 783431 w 812006"/>
              <a:gd name="connsiteY12" fmla="*/ 224047 h 597983"/>
              <a:gd name="connsiteX13" fmla="*/ 790575 w 812006"/>
              <a:gd name="connsiteY13" fmla="*/ 214522 h 597983"/>
              <a:gd name="connsiteX14" fmla="*/ 802481 w 812006"/>
              <a:gd name="connsiteY14" fmla="*/ 212141 h 597983"/>
              <a:gd name="connsiteX15" fmla="*/ 807244 w 812006"/>
              <a:gd name="connsiteY15" fmla="*/ 204997 h 597983"/>
              <a:gd name="connsiteX16" fmla="*/ 812006 w 812006"/>
              <a:gd name="connsiteY16" fmla="*/ 190709 h 597983"/>
              <a:gd name="connsiteX17" fmla="*/ 809625 w 812006"/>
              <a:gd name="connsiteY17" fmla="*/ 166897 h 597983"/>
              <a:gd name="connsiteX18" fmla="*/ 800100 w 812006"/>
              <a:gd name="connsiteY18" fmla="*/ 152609 h 597983"/>
              <a:gd name="connsiteX19" fmla="*/ 792956 w 812006"/>
              <a:gd name="connsiteY19" fmla="*/ 135941 h 597983"/>
              <a:gd name="connsiteX20" fmla="*/ 790575 w 812006"/>
              <a:gd name="connsiteY20" fmla="*/ 119272 h 597983"/>
              <a:gd name="connsiteX21" fmla="*/ 776287 w 812006"/>
              <a:gd name="connsiteY21" fmla="*/ 112128 h 597983"/>
              <a:gd name="connsiteX22" fmla="*/ 754856 w 812006"/>
              <a:gd name="connsiteY22" fmla="*/ 97841 h 597983"/>
              <a:gd name="connsiteX23" fmla="*/ 747712 w 812006"/>
              <a:gd name="connsiteY23" fmla="*/ 90697 h 597983"/>
              <a:gd name="connsiteX24" fmla="*/ 740569 w 812006"/>
              <a:gd name="connsiteY24" fmla="*/ 85934 h 597983"/>
              <a:gd name="connsiteX25" fmla="*/ 733425 w 812006"/>
              <a:gd name="connsiteY25" fmla="*/ 78791 h 597983"/>
              <a:gd name="connsiteX26" fmla="*/ 726281 w 812006"/>
              <a:gd name="connsiteY26" fmla="*/ 76409 h 597983"/>
              <a:gd name="connsiteX27" fmla="*/ 700087 w 812006"/>
              <a:gd name="connsiteY27" fmla="*/ 74028 h 597983"/>
              <a:gd name="connsiteX28" fmla="*/ 678656 w 812006"/>
              <a:gd name="connsiteY28" fmla="*/ 62122 h 597983"/>
              <a:gd name="connsiteX29" fmla="*/ 671512 w 812006"/>
              <a:gd name="connsiteY29" fmla="*/ 64503 h 597983"/>
              <a:gd name="connsiteX30" fmla="*/ 669131 w 812006"/>
              <a:gd name="connsiteY30" fmla="*/ 71647 h 597983"/>
              <a:gd name="connsiteX31" fmla="*/ 666750 w 812006"/>
              <a:gd name="connsiteY31" fmla="*/ 90697 h 597983"/>
              <a:gd name="connsiteX32" fmla="*/ 661987 w 812006"/>
              <a:gd name="connsiteY32" fmla="*/ 97841 h 597983"/>
              <a:gd name="connsiteX33" fmla="*/ 645319 w 812006"/>
              <a:gd name="connsiteY33" fmla="*/ 95459 h 597983"/>
              <a:gd name="connsiteX34" fmla="*/ 638175 w 812006"/>
              <a:gd name="connsiteY34" fmla="*/ 81172 h 597983"/>
              <a:gd name="connsiteX35" fmla="*/ 631031 w 812006"/>
              <a:gd name="connsiteY35" fmla="*/ 74028 h 597983"/>
              <a:gd name="connsiteX36" fmla="*/ 583406 w 812006"/>
              <a:gd name="connsiteY36" fmla="*/ 81172 h 597983"/>
              <a:gd name="connsiteX37" fmla="*/ 576262 w 812006"/>
              <a:gd name="connsiteY37" fmla="*/ 83553 h 597983"/>
              <a:gd name="connsiteX38" fmla="*/ 569119 w 812006"/>
              <a:gd name="connsiteY38" fmla="*/ 85934 h 597983"/>
              <a:gd name="connsiteX39" fmla="*/ 561975 w 812006"/>
              <a:gd name="connsiteY39" fmla="*/ 93078 h 597983"/>
              <a:gd name="connsiteX40" fmla="*/ 554831 w 812006"/>
              <a:gd name="connsiteY40" fmla="*/ 95459 h 597983"/>
              <a:gd name="connsiteX41" fmla="*/ 507206 w 812006"/>
              <a:gd name="connsiteY41" fmla="*/ 93078 h 597983"/>
              <a:gd name="connsiteX42" fmla="*/ 509587 w 812006"/>
              <a:gd name="connsiteY42" fmla="*/ 59741 h 597983"/>
              <a:gd name="connsiteX43" fmla="*/ 526256 w 812006"/>
              <a:gd name="connsiteY43" fmla="*/ 45453 h 597983"/>
              <a:gd name="connsiteX44" fmla="*/ 535781 w 812006"/>
              <a:gd name="connsiteY44" fmla="*/ 31166 h 597983"/>
              <a:gd name="connsiteX45" fmla="*/ 538162 w 812006"/>
              <a:gd name="connsiteY45" fmla="*/ 24022 h 597983"/>
              <a:gd name="connsiteX46" fmla="*/ 519112 w 812006"/>
              <a:gd name="connsiteY46" fmla="*/ 7353 h 597983"/>
              <a:gd name="connsiteX47" fmla="*/ 419100 w 812006"/>
              <a:gd name="connsiteY47" fmla="*/ 4972 h 597983"/>
              <a:gd name="connsiteX48" fmla="*/ 357187 w 812006"/>
              <a:gd name="connsiteY48" fmla="*/ 4972 h 597983"/>
              <a:gd name="connsiteX49" fmla="*/ 369094 w 812006"/>
              <a:gd name="connsiteY49" fmla="*/ 7353 h 597983"/>
              <a:gd name="connsiteX50" fmla="*/ 369094 w 812006"/>
              <a:gd name="connsiteY50" fmla="*/ 21641 h 597983"/>
              <a:gd name="connsiteX51" fmla="*/ 361950 w 812006"/>
              <a:gd name="connsiteY51" fmla="*/ 40691 h 597983"/>
              <a:gd name="connsiteX52" fmla="*/ 354806 w 812006"/>
              <a:gd name="connsiteY52" fmla="*/ 47834 h 597983"/>
              <a:gd name="connsiteX53" fmla="*/ 347662 w 812006"/>
              <a:gd name="connsiteY53" fmla="*/ 50216 h 597983"/>
              <a:gd name="connsiteX54" fmla="*/ 333375 w 812006"/>
              <a:gd name="connsiteY54" fmla="*/ 47834 h 597983"/>
              <a:gd name="connsiteX55" fmla="*/ 321469 w 812006"/>
              <a:gd name="connsiteY55" fmla="*/ 35928 h 597983"/>
              <a:gd name="connsiteX56" fmla="*/ 319087 w 812006"/>
              <a:gd name="connsiteY56" fmla="*/ 28784 h 597983"/>
              <a:gd name="connsiteX57" fmla="*/ 314325 w 812006"/>
              <a:gd name="connsiteY57" fmla="*/ 21641 h 597983"/>
              <a:gd name="connsiteX58" fmla="*/ 278606 w 812006"/>
              <a:gd name="connsiteY58" fmla="*/ 24022 h 597983"/>
              <a:gd name="connsiteX59" fmla="*/ 273844 w 812006"/>
              <a:gd name="connsiteY59" fmla="*/ 31166 h 597983"/>
              <a:gd name="connsiteX60" fmla="*/ 266700 w 812006"/>
              <a:gd name="connsiteY60" fmla="*/ 45453 h 597983"/>
              <a:gd name="connsiteX61" fmla="*/ 261937 w 812006"/>
              <a:gd name="connsiteY61" fmla="*/ 62122 h 597983"/>
              <a:gd name="connsiteX62" fmla="*/ 254794 w 812006"/>
              <a:gd name="connsiteY62" fmla="*/ 66884 h 597983"/>
              <a:gd name="connsiteX63" fmla="*/ 252412 w 812006"/>
              <a:gd name="connsiteY63" fmla="*/ 78791 h 597983"/>
              <a:gd name="connsiteX64" fmla="*/ 257175 w 812006"/>
              <a:gd name="connsiteY64" fmla="*/ 107366 h 597983"/>
              <a:gd name="connsiteX65" fmla="*/ 254794 w 812006"/>
              <a:gd name="connsiteY65" fmla="*/ 150228 h 597983"/>
              <a:gd name="connsiteX66" fmla="*/ 247650 w 812006"/>
              <a:gd name="connsiteY66" fmla="*/ 152609 h 597983"/>
              <a:gd name="connsiteX67" fmla="*/ 233362 w 812006"/>
              <a:gd name="connsiteY67" fmla="*/ 164516 h 597983"/>
              <a:gd name="connsiteX68" fmla="*/ 221456 w 812006"/>
              <a:gd name="connsiteY68" fmla="*/ 181184 h 597983"/>
              <a:gd name="connsiteX69" fmla="*/ 211931 w 812006"/>
              <a:gd name="connsiteY69" fmla="*/ 195472 h 597983"/>
              <a:gd name="connsiteX70" fmla="*/ 197644 w 812006"/>
              <a:gd name="connsiteY70" fmla="*/ 207378 h 597983"/>
              <a:gd name="connsiteX71" fmla="*/ 192881 w 812006"/>
              <a:gd name="connsiteY71" fmla="*/ 226428 h 597983"/>
              <a:gd name="connsiteX72" fmla="*/ 185737 w 812006"/>
              <a:gd name="connsiteY72" fmla="*/ 247859 h 597983"/>
              <a:gd name="connsiteX73" fmla="*/ 178594 w 812006"/>
              <a:gd name="connsiteY73" fmla="*/ 257384 h 597983"/>
              <a:gd name="connsiteX74" fmla="*/ 176212 w 812006"/>
              <a:gd name="connsiteY74" fmla="*/ 264528 h 597983"/>
              <a:gd name="connsiteX75" fmla="*/ 178594 w 812006"/>
              <a:gd name="connsiteY75" fmla="*/ 274053 h 597983"/>
              <a:gd name="connsiteX76" fmla="*/ 188119 w 812006"/>
              <a:gd name="connsiteY76" fmla="*/ 290722 h 597983"/>
              <a:gd name="connsiteX77" fmla="*/ 190500 w 812006"/>
              <a:gd name="connsiteY77" fmla="*/ 297866 h 597983"/>
              <a:gd name="connsiteX78" fmla="*/ 180975 w 812006"/>
              <a:gd name="connsiteY78" fmla="*/ 300247 h 597983"/>
              <a:gd name="connsiteX79" fmla="*/ 164306 w 812006"/>
              <a:gd name="connsiteY79" fmla="*/ 305009 h 597983"/>
              <a:gd name="connsiteX80" fmla="*/ 157162 w 812006"/>
              <a:gd name="connsiteY80" fmla="*/ 309772 h 597983"/>
              <a:gd name="connsiteX81" fmla="*/ 150019 w 812006"/>
              <a:gd name="connsiteY81" fmla="*/ 312153 h 597983"/>
              <a:gd name="connsiteX82" fmla="*/ 145256 w 812006"/>
              <a:gd name="connsiteY82" fmla="*/ 319297 h 597983"/>
              <a:gd name="connsiteX83" fmla="*/ 130969 w 812006"/>
              <a:gd name="connsiteY83" fmla="*/ 331203 h 597983"/>
              <a:gd name="connsiteX84" fmla="*/ 123825 w 812006"/>
              <a:gd name="connsiteY84" fmla="*/ 333584 h 597983"/>
              <a:gd name="connsiteX85" fmla="*/ 116681 w 812006"/>
              <a:gd name="connsiteY85" fmla="*/ 338347 h 597983"/>
              <a:gd name="connsiteX86" fmla="*/ 109537 w 812006"/>
              <a:gd name="connsiteY86" fmla="*/ 340728 h 597983"/>
              <a:gd name="connsiteX87" fmla="*/ 104775 w 812006"/>
              <a:gd name="connsiteY87" fmla="*/ 347872 h 597983"/>
              <a:gd name="connsiteX88" fmla="*/ 85725 w 812006"/>
              <a:gd name="connsiteY88" fmla="*/ 381209 h 597983"/>
              <a:gd name="connsiteX89" fmla="*/ 73819 w 812006"/>
              <a:gd name="connsiteY89" fmla="*/ 388353 h 597983"/>
              <a:gd name="connsiteX90" fmla="*/ 61912 w 812006"/>
              <a:gd name="connsiteY90" fmla="*/ 400259 h 597983"/>
              <a:gd name="connsiteX91" fmla="*/ 57150 w 812006"/>
              <a:gd name="connsiteY91" fmla="*/ 407403 h 597983"/>
              <a:gd name="connsiteX92" fmla="*/ 42862 w 812006"/>
              <a:gd name="connsiteY92" fmla="*/ 421691 h 597983"/>
              <a:gd name="connsiteX93" fmla="*/ 35719 w 812006"/>
              <a:gd name="connsiteY93" fmla="*/ 428834 h 597983"/>
              <a:gd name="connsiteX94" fmla="*/ 30956 w 812006"/>
              <a:gd name="connsiteY94" fmla="*/ 435978 h 597983"/>
              <a:gd name="connsiteX95" fmla="*/ 26194 w 812006"/>
              <a:gd name="connsiteY95" fmla="*/ 452647 h 597983"/>
              <a:gd name="connsiteX96" fmla="*/ 23812 w 812006"/>
              <a:gd name="connsiteY96" fmla="*/ 459791 h 597983"/>
              <a:gd name="connsiteX97" fmla="*/ 23812 w 812006"/>
              <a:gd name="connsiteY97" fmla="*/ 476459 h 597983"/>
              <a:gd name="connsiteX98" fmla="*/ 16669 w 812006"/>
              <a:gd name="connsiteY98" fmla="*/ 481222 h 597983"/>
              <a:gd name="connsiteX99" fmla="*/ 9525 w 812006"/>
              <a:gd name="connsiteY99" fmla="*/ 495509 h 597983"/>
              <a:gd name="connsiteX100" fmla="*/ 2381 w 812006"/>
              <a:gd name="connsiteY100" fmla="*/ 526466 h 597983"/>
              <a:gd name="connsiteX101" fmla="*/ 0 w 812006"/>
              <a:gd name="connsiteY101" fmla="*/ 533609 h 597983"/>
              <a:gd name="connsiteX102" fmla="*/ 7144 w 812006"/>
              <a:gd name="connsiteY102" fmla="*/ 552659 h 597983"/>
              <a:gd name="connsiteX103" fmla="*/ 14287 w 812006"/>
              <a:gd name="connsiteY103" fmla="*/ 555041 h 597983"/>
              <a:gd name="connsiteX104" fmla="*/ 28575 w 812006"/>
              <a:gd name="connsiteY104" fmla="*/ 564566 h 597983"/>
              <a:gd name="connsiteX105" fmla="*/ 38100 w 812006"/>
              <a:gd name="connsiteY105" fmla="*/ 578853 h 597983"/>
              <a:gd name="connsiteX106" fmla="*/ 45244 w 812006"/>
              <a:gd name="connsiteY106" fmla="*/ 595522 h 597983"/>
              <a:gd name="connsiteX107" fmla="*/ 52387 w 812006"/>
              <a:gd name="connsiteY107" fmla="*/ 597903 h 597983"/>
              <a:gd name="connsiteX108" fmla="*/ 90487 w 812006"/>
              <a:gd name="connsiteY108" fmla="*/ 588378 h 597983"/>
              <a:gd name="connsiteX109" fmla="*/ 92869 w 812006"/>
              <a:gd name="connsiteY109" fmla="*/ 581234 h 597983"/>
              <a:gd name="connsiteX110" fmla="*/ 90487 w 812006"/>
              <a:gd name="connsiteY110" fmla="*/ 550278 h 597983"/>
              <a:gd name="connsiteX111" fmla="*/ 73819 w 812006"/>
              <a:gd name="connsiteY111" fmla="*/ 531228 h 597983"/>
              <a:gd name="connsiteX112" fmla="*/ 69056 w 812006"/>
              <a:gd name="connsiteY112" fmla="*/ 524084 h 597983"/>
              <a:gd name="connsiteX113" fmla="*/ 64294 w 812006"/>
              <a:gd name="connsiteY113" fmla="*/ 509797 h 597983"/>
              <a:gd name="connsiteX114" fmla="*/ 66675 w 812006"/>
              <a:gd name="connsiteY114" fmla="*/ 500272 h 597983"/>
              <a:gd name="connsiteX115" fmla="*/ 102394 w 812006"/>
              <a:gd name="connsiteY115" fmla="*/ 493128 h 597983"/>
              <a:gd name="connsiteX116" fmla="*/ 107156 w 812006"/>
              <a:gd name="connsiteY116" fmla="*/ 485984 h 597983"/>
              <a:gd name="connsiteX117" fmla="*/ 114300 w 812006"/>
              <a:gd name="connsiteY117" fmla="*/ 481222 h 597983"/>
              <a:gd name="connsiteX118" fmla="*/ 119062 w 812006"/>
              <a:gd name="connsiteY118" fmla="*/ 471697 h 597983"/>
              <a:gd name="connsiteX119" fmla="*/ 121444 w 812006"/>
              <a:gd name="connsiteY119" fmla="*/ 464553 h 597983"/>
              <a:gd name="connsiteX120" fmla="*/ 128587 w 812006"/>
              <a:gd name="connsiteY120" fmla="*/ 462172 h 597983"/>
              <a:gd name="connsiteX121" fmla="*/ 154781 w 812006"/>
              <a:gd name="connsiteY121" fmla="*/ 459791 h 597983"/>
              <a:gd name="connsiteX122" fmla="*/ 171450 w 812006"/>
              <a:gd name="connsiteY122" fmla="*/ 455028 h 597983"/>
              <a:gd name="connsiteX123" fmla="*/ 185737 w 812006"/>
              <a:gd name="connsiteY123" fmla="*/ 447884 h 597983"/>
              <a:gd name="connsiteX124" fmla="*/ 202406 w 812006"/>
              <a:gd name="connsiteY124" fmla="*/ 445503 h 597983"/>
              <a:gd name="connsiteX125" fmla="*/ 209550 w 812006"/>
              <a:gd name="connsiteY125" fmla="*/ 443122 h 597983"/>
              <a:gd name="connsiteX126" fmla="*/ 250031 w 812006"/>
              <a:gd name="connsiteY126" fmla="*/ 440741 h 597983"/>
              <a:gd name="connsiteX127" fmla="*/ 261937 w 812006"/>
              <a:gd name="connsiteY127" fmla="*/ 426453 h 597983"/>
              <a:gd name="connsiteX128" fmla="*/ 292894 w 812006"/>
              <a:gd name="connsiteY128" fmla="*/ 431216 h 597983"/>
              <a:gd name="connsiteX129" fmla="*/ 302419 w 812006"/>
              <a:gd name="connsiteY129" fmla="*/ 435978 h 597983"/>
              <a:gd name="connsiteX130" fmla="*/ 319087 w 812006"/>
              <a:gd name="connsiteY130" fmla="*/ 443122 h 597983"/>
              <a:gd name="connsiteX131" fmla="*/ 345281 w 812006"/>
              <a:gd name="connsiteY131" fmla="*/ 435978 h 597983"/>
              <a:gd name="connsiteX132" fmla="*/ 350044 w 812006"/>
              <a:gd name="connsiteY132" fmla="*/ 428834 h 597983"/>
              <a:gd name="connsiteX133" fmla="*/ 352425 w 812006"/>
              <a:gd name="connsiteY133" fmla="*/ 400259 h 597983"/>
              <a:gd name="connsiteX134" fmla="*/ 359569 w 812006"/>
              <a:gd name="connsiteY134" fmla="*/ 395497 h 597983"/>
              <a:gd name="connsiteX135" fmla="*/ 376237 w 812006"/>
              <a:gd name="connsiteY135" fmla="*/ 393116 h 597983"/>
              <a:gd name="connsiteX136" fmla="*/ 402431 w 812006"/>
              <a:gd name="connsiteY136" fmla="*/ 385972 h 597983"/>
              <a:gd name="connsiteX137" fmla="*/ 407194 w 812006"/>
              <a:gd name="connsiteY137" fmla="*/ 378828 h 597983"/>
              <a:gd name="connsiteX138" fmla="*/ 414337 w 812006"/>
              <a:gd name="connsiteY138" fmla="*/ 374066 h 597983"/>
              <a:gd name="connsiteX139" fmla="*/ 421481 w 812006"/>
              <a:gd name="connsiteY139" fmla="*/ 366922 h 597983"/>
              <a:gd name="connsiteX140" fmla="*/ 423862 w 812006"/>
              <a:gd name="connsiteY140" fmla="*/ 324059 h 597983"/>
              <a:gd name="connsiteX141" fmla="*/ 421481 w 812006"/>
              <a:gd name="connsiteY141" fmla="*/ 312153 h 597983"/>
              <a:gd name="connsiteX142" fmla="*/ 438150 w 812006"/>
              <a:gd name="connsiteY142" fmla="*/ 314534 h 597983"/>
              <a:gd name="connsiteX143" fmla="*/ 452437 w 812006"/>
              <a:gd name="connsiteY143" fmla="*/ 321678 h 597983"/>
              <a:gd name="connsiteX144" fmla="*/ 450056 w 812006"/>
              <a:gd name="connsiteY144" fmla="*/ 335966 h 597983"/>
              <a:gd name="connsiteX145" fmla="*/ 457200 w 812006"/>
              <a:gd name="connsiteY145" fmla="*/ 338347 h 597983"/>
              <a:gd name="connsiteX146" fmla="*/ 459581 w 812006"/>
              <a:gd name="connsiteY146" fmla="*/ 345491 h 597983"/>
              <a:gd name="connsiteX147" fmla="*/ 461962 w 812006"/>
              <a:gd name="connsiteY147" fmla="*/ 357397 h 597983"/>
              <a:gd name="connsiteX148" fmla="*/ 461962 w 812006"/>
              <a:gd name="connsiteY148" fmla="*/ 383591 h 597983"/>
              <a:gd name="connsiteX149" fmla="*/ 469106 w 812006"/>
              <a:gd name="connsiteY149" fmla="*/ 385972 h 597983"/>
              <a:gd name="connsiteX150" fmla="*/ 495300 w 812006"/>
              <a:gd name="connsiteY150" fmla="*/ 383591 h 597983"/>
              <a:gd name="connsiteX151" fmla="*/ 502444 w 812006"/>
              <a:gd name="connsiteY151" fmla="*/ 366922 h 597983"/>
              <a:gd name="connsiteX152" fmla="*/ 507206 w 812006"/>
              <a:gd name="connsiteY152" fmla="*/ 359778 h 597983"/>
              <a:gd name="connsiteX153" fmla="*/ 519112 w 812006"/>
              <a:gd name="connsiteY153" fmla="*/ 338347 h 597983"/>
              <a:gd name="connsiteX154" fmla="*/ 526256 w 812006"/>
              <a:gd name="connsiteY154" fmla="*/ 335966 h 597983"/>
              <a:gd name="connsiteX155" fmla="*/ 538162 w 812006"/>
              <a:gd name="connsiteY155" fmla="*/ 324059 h 597983"/>
              <a:gd name="connsiteX156" fmla="*/ 545306 w 812006"/>
              <a:gd name="connsiteY156" fmla="*/ 319297 h 597983"/>
              <a:gd name="connsiteX157" fmla="*/ 554831 w 812006"/>
              <a:gd name="connsiteY157" fmla="*/ 340728 h 597983"/>
              <a:gd name="connsiteX158" fmla="*/ 561975 w 812006"/>
              <a:gd name="connsiteY158" fmla="*/ 338347 h 597983"/>
              <a:gd name="connsiteX159" fmla="*/ 573881 w 812006"/>
              <a:gd name="connsiteY159" fmla="*/ 316916 h 597983"/>
              <a:gd name="connsiteX160" fmla="*/ 581025 w 812006"/>
              <a:gd name="connsiteY160" fmla="*/ 314534 h 597983"/>
              <a:gd name="connsiteX161" fmla="*/ 590550 w 812006"/>
              <a:gd name="connsiteY161" fmla="*/ 312153 h 597983"/>
              <a:gd name="connsiteX162" fmla="*/ 604837 w 812006"/>
              <a:gd name="connsiteY162" fmla="*/ 305009 h 597983"/>
              <a:gd name="connsiteX163" fmla="*/ 592931 w 812006"/>
              <a:gd name="connsiteY163" fmla="*/ 302628 h 597983"/>
              <a:gd name="connsiteX0-1" fmla="*/ 592931 w 812006"/>
              <a:gd name="connsiteY0-2" fmla="*/ 302628 h 597983"/>
              <a:gd name="connsiteX1-3" fmla="*/ 604837 w 812006"/>
              <a:gd name="connsiteY1-4" fmla="*/ 297866 h 597983"/>
              <a:gd name="connsiteX2-5" fmla="*/ 614362 w 812006"/>
              <a:gd name="connsiteY2-6" fmla="*/ 290722 h 597983"/>
              <a:gd name="connsiteX3-7" fmla="*/ 628650 w 812006"/>
              <a:gd name="connsiteY3-8" fmla="*/ 285959 h 597983"/>
              <a:gd name="connsiteX4-9" fmla="*/ 692944 w 812006"/>
              <a:gd name="connsiteY4-10" fmla="*/ 283578 h 597983"/>
              <a:gd name="connsiteX5-11" fmla="*/ 700087 w 812006"/>
              <a:gd name="connsiteY5-12" fmla="*/ 278816 h 597983"/>
              <a:gd name="connsiteX6-13" fmla="*/ 714375 w 812006"/>
              <a:gd name="connsiteY6-14" fmla="*/ 274053 h 597983"/>
              <a:gd name="connsiteX7-15" fmla="*/ 745331 w 812006"/>
              <a:gd name="connsiteY7-16" fmla="*/ 271672 h 597983"/>
              <a:gd name="connsiteX8-17" fmla="*/ 750094 w 812006"/>
              <a:gd name="connsiteY8-18" fmla="*/ 264528 h 597983"/>
              <a:gd name="connsiteX9-19" fmla="*/ 752475 w 812006"/>
              <a:gd name="connsiteY9-20" fmla="*/ 240716 h 597983"/>
              <a:gd name="connsiteX10-21" fmla="*/ 762000 w 812006"/>
              <a:gd name="connsiteY10-22" fmla="*/ 238334 h 597983"/>
              <a:gd name="connsiteX11-23" fmla="*/ 769144 w 812006"/>
              <a:gd name="connsiteY11-24" fmla="*/ 235953 h 597983"/>
              <a:gd name="connsiteX12-25" fmla="*/ 783431 w 812006"/>
              <a:gd name="connsiteY12-26" fmla="*/ 224047 h 597983"/>
              <a:gd name="connsiteX13-27" fmla="*/ 790575 w 812006"/>
              <a:gd name="connsiteY13-28" fmla="*/ 214522 h 597983"/>
              <a:gd name="connsiteX14-29" fmla="*/ 802481 w 812006"/>
              <a:gd name="connsiteY14-30" fmla="*/ 212141 h 597983"/>
              <a:gd name="connsiteX15-31" fmla="*/ 807244 w 812006"/>
              <a:gd name="connsiteY15-32" fmla="*/ 204997 h 597983"/>
              <a:gd name="connsiteX16-33" fmla="*/ 812006 w 812006"/>
              <a:gd name="connsiteY16-34" fmla="*/ 190709 h 597983"/>
              <a:gd name="connsiteX17-35" fmla="*/ 809625 w 812006"/>
              <a:gd name="connsiteY17-36" fmla="*/ 166897 h 597983"/>
              <a:gd name="connsiteX18-37" fmla="*/ 800100 w 812006"/>
              <a:gd name="connsiteY18-38" fmla="*/ 152609 h 597983"/>
              <a:gd name="connsiteX19-39" fmla="*/ 792956 w 812006"/>
              <a:gd name="connsiteY19-40" fmla="*/ 135941 h 597983"/>
              <a:gd name="connsiteX20-41" fmla="*/ 790575 w 812006"/>
              <a:gd name="connsiteY20-42" fmla="*/ 119272 h 597983"/>
              <a:gd name="connsiteX21-43" fmla="*/ 776287 w 812006"/>
              <a:gd name="connsiteY21-44" fmla="*/ 112128 h 597983"/>
              <a:gd name="connsiteX22-45" fmla="*/ 754856 w 812006"/>
              <a:gd name="connsiteY22-46" fmla="*/ 97841 h 597983"/>
              <a:gd name="connsiteX23-47" fmla="*/ 747712 w 812006"/>
              <a:gd name="connsiteY23-48" fmla="*/ 90697 h 597983"/>
              <a:gd name="connsiteX24-49" fmla="*/ 740569 w 812006"/>
              <a:gd name="connsiteY24-50" fmla="*/ 85934 h 597983"/>
              <a:gd name="connsiteX25-51" fmla="*/ 733425 w 812006"/>
              <a:gd name="connsiteY25-52" fmla="*/ 78791 h 597983"/>
              <a:gd name="connsiteX26-53" fmla="*/ 726281 w 812006"/>
              <a:gd name="connsiteY26-54" fmla="*/ 76409 h 597983"/>
              <a:gd name="connsiteX27-55" fmla="*/ 700087 w 812006"/>
              <a:gd name="connsiteY27-56" fmla="*/ 74028 h 597983"/>
              <a:gd name="connsiteX28-57" fmla="*/ 678656 w 812006"/>
              <a:gd name="connsiteY28-58" fmla="*/ 62122 h 597983"/>
              <a:gd name="connsiteX29-59" fmla="*/ 671512 w 812006"/>
              <a:gd name="connsiteY29-60" fmla="*/ 64503 h 597983"/>
              <a:gd name="connsiteX30-61" fmla="*/ 669131 w 812006"/>
              <a:gd name="connsiteY30-62" fmla="*/ 71647 h 597983"/>
              <a:gd name="connsiteX31-63" fmla="*/ 666750 w 812006"/>
              <a:gd name="connsiteY31-64" fmla="*/ 90697 h 597983"/>
              <a:gd name="connsiteX32-65" fmla="*/ 661987 w 812006"/>
              <a:gd name="connsiteY32-66" fmla="*/ 97841 h 597983"/>
              <a:gd name="connsiteX33-67" fmla="*/ 645319 w 812006"/>
              <a:gd name="connsiteY33-68" fmla="*/ 95459 h 597983"/>
              <a:gd name="connsiteX34-69" fmla="*/ 638175 w 812006"/>
              <a:gd name="connsiteY34-70" fmla="*/ 81172 h 597983"/>
              <a:gd name="connsiteX35-71" fmla="*/ 631031 w 812006"/>
              <a:gd name="connsiteY35-72" fmla="*/ 74028 h 597983"/>
              <a:gd name="connsiteX36-73" fmla="*/ 583406 w 812006"/>
              <a:gd name="connsiteY36-74" fmla="*/ 81172 h 597983"/>
              <a:gd name="connsiteX37-75" fmla="*/ 576262 w 812006"/>
              <a:gd name="connsiteY37-76" fmla="*/ 83553 h 597983"/>
              <a:gd name="connsiteX38-77" fmla="*/ 569119 w 812006"/>
              <a:gd name="connsiteY38-78" fmla="*/ 85934 h 597983"/>
              <a:gd name="connsiteX39-79" fmla="*/ 561975 w 812006"/>
              <a:gd name="connsiteY39-80" fmla="*/ 93078 h 597983"/>
              <a:gd name="connsiteX40-81" fmla="*/ 554831 w 812006"/>
              <a:gd name="connsiteY40-82" fmla="*/ 95459 h 597983"/>
              <a:gd name="connsiteX41-83" fmla="*/ 507206 w 812006"/>
              <a:gd name="connsiteY41-84" fmla="*/ 93078 h 597983"/>
              <a:gd name="connsiteX42-85" fmla="*/ 509587 w 812006"/>
              <a:gd name="connsiteY42-86" fmla="*/ 59741 h 597983"/>
              <a:gd name="connsiteX43-87" fmla="*/ 526256 w 812006"/>
              <a:gd name="connsiteY43-88" fmla="*/ 45453 h 597983"/>
              <a:gd name="connsiteX44-89" fmla="*/ 535781 w 812006"/>
              <a:gd name="connsiteY44-90" fmla="*/ 31166 h 597983"/>
              <a:gd name="connsiteX45-91" fmla="*/ 538162 w 812006"/>
              <a:gd name="connsiteY45-92" fmla="*/ 24022 h 597983"/>
              <a:gd name="connsiteX46-93" fmla="*/ 519112 w 812006"/>
              <a:gd name="connsiteY46-94" fmla="*/ 7353 h 597983"/>
              <a:gd name="connsiteX47-95" fmla="*/ 419100 w 812006"/>
              <a:gd name="connsiteY47-96" fmla="*/ 4972 h 597983"/>
              <a:gd name="connsiteX48-97" fmla="*/ 357187 w 812006"/>
              <a:gd name="connsiteY48-98" fmla="*/ 4972 h 597983"/>
              <a:gd name="connsiteX49-99" fmla="*/ 369094 w 812006"/>
              <a:gd name="connsiteY49-100" fmla="*/ 7353 h 597983"/>
              <a:gd name="connsiteX50-101" fmla="*/ 369094 w 812006"/>
              <a:gd name="connsiteY50-102" fmla="*/ 21641 h 597983"/>
              <a:gd name="connsiteX51-103" fmla="*/ 361950 w 812006"/>
              <a:gd name="connsiteY51-104" fmla="*/ 40691 h 597983"/>
              <a:gd name="connsiteX52-105" fmla="*/ 354806 w 812006"/>
              <a:gd name="connsiteY52-106" fmla="*/ 47834 h 597983"/>
              <a:gd name="connsiteX53-107" fmla="*/ 347662 w 812006"/>
              <a:gd name="connsiteY53-108" fmla="*/ 50216 h 597983"/>
              <a:gd name="connsiteX54-109" fmla="*/ 333375 w 812006"/>
              <a:gd name="connsiteY54-110" fmla="*/ 47834 h 597983"/>
              <a:gd name="connsiteX55-111" fmla="*/ 321469 w 812006"/>
              <a:gd name="connsiteY55-112" fmla="*/ 35928 h 597983"/>
              <a:gd name="connsiteX56-113" fmla="*/ 319087 w 812006"/>
              <a:gd name="connsiteY56-114" fmla="*/ 28784 h 597983"/>
              <a:gd name="connsiteX57-115" fmla="*/ 314325 w 812006"/>
              <a:gd name="connsiteY57-116" fmla="*/ 21641 h 597983"/>
              <a:gd name="connsiteX58-117" fmla="*/ 278606 w 812006"/>
              <a:gd name="connsiteY58-118" fmla="*/ 24022 h 597983"/>
              <a:gd name="connsiteX59-119" fmla="*/ 273844 w 812006"/>
              <a:gd name="connsiteY59-120" fmla="*/ 31166 h 597983"/>
              <a:gd name="connsiteX60-121" fmla="*/ 266700 w 812006"/>
              <a:gd name="connsiteY60-122" fmla="*/ 45453 h 597983"/>
              <a:gd name="connsiteX61-123" fmla="*/ 261937 w 812006"/>
              <a:gd name="connsiteY61-124" fmla="*/ 62122 h 597983"/>
              <a:gd name="connsiteX62-125" fmla="*/ 254794 w 812006"/>
              <a:gd name="connsiteY62-126" fmla="*/ 66884 h 597983"/>
              <a:gd name="connsiteX63-127" fmla="*/ 252412 w 812006"/>
              <a:gd name="connsiteY63-128" fmla="*/ 78791 h 597983"/>
              <a:gd name="connsiteX64-129" fmla="*/ 257175 w 812006"/>
              <a:gd name="connsiteY64-130" fmla="*/ 107366 h 597983"/>
              <a:gd name="connsiteX65-131" fmla="*/ 247650 w 812006"/>
              <a:gd name="connsiteY65-132" fmla="*/ 150228 h 597983"/>
              <a:gd name="connsiteX66-133" fmla="*/ 247650 w 812006"/>
              <a:gd name="connsiteY66-134" fmla="*/ 152609 h 597983"/>
              <a:gd name="connsiteX67-135" fmla="*/ 233362 w 812006"/>
              <a:gd name="connsiteY67-136" fmla="*/ 164516 h 597983"/>
              <a:gd name="connsiteX68-137" fmla="*/ 221456 w 812006"/>
              <a:gd name="connsiteY68-138" fmla="*/ 181184 h 597983"/>
              <a:gd name="connsiteX69-139" fmla="*/ 211931 w 812006"/>
              <a:gd name="connsiteY69-140" fmla="*/ 195472 h 597983"/>
              <a:gd name="connsiteX70-141" fmla="*/ 197644 w 812006"/>
              <a:gd name="connsiteY70-142" fmla="*/ 207378 h 597983"/>
              <a:gd name="connsiteX71-143" fmla="*/ 192881 w 812006"/>
              <a:gd name="connsiteY71-144" fmla="*/ 226428 h 597983"/>
              <a:gd name="connsiteX72-145" fmla="*/ 185737 w 812006"/>
              <a:gd name="connsiteY72-146" fmla="*/ 247859 h 597983"/>
              <a:gd name="connsiteX73-147" fmla="*/ 178594 w 812006"/>
              <a:gd name="connsiteY73-148" fmla="*/ 257384 h 597983"/>
              <a:gd name="connsiteX74-149" fmla="*/ 176212 w 812006"/>
              <a:gd name="connsiteY74-150" fmla="*/ 264528 h 597983"/>
              <a:gd name="connsiteX75-151" fmla="*/ 178594 w 812006"/>
              <a:gd name="connsiteY75-152" fmla="*/ 274053 h 597983"/>
              <a:gd name="connsiteX76-153" fmla="*/ 188119 w 812006"/>
              <a:gd name="connsiteY76-154" fmla="*/ 290722 h 597983"/>
              <a:gd name="connsiteX77-155" fmla="*/ 190500 w 812006"/>
              <a:gd name="connsiteY77-156" fmla="*/ 297866 h 597983"/>
              <a:gd name="connsiteX78-157" fmla="*/ 180975 w 812006"/>
              <a:gd name="connsiteY78-158" fmla="*/ 300247 h 597983"/>
              <a:gd name="connsiteX79-159" fmla="*/ 164306 w 812006"/>
              <a:gd name="connsiteY79-160" fmla="*/ 305009 h 597983"/>
              <a:gd name="connsiteX80-161" fmla="*/ 157162 w 812006"/>
              <a:gd name="connsiteY80-162" fmla="*/ 309772 h 597983"/>
              <a:gd name="connsiteX81-163" fmla="*/ 150019 w 812006"/>
              <a:gd name="connsiteY81-164" fmla="*/ 312153 h 597983"/>
              <a:gd name="connsiteX82-165" fmla="*/ 145256 w 812006"/>
              <a:gd name="connsiteY82-166" fmla="*/ 319297 h 597983"/>
              <a:gd name="connsiteX83-167" fmla="*/ 130969 w 812006"/>
              <a:gd name="connsiteY83-168" fmla="*/ 331203 h 597983"/>
              <a:gd name="connsiteX84-169" fmla="*/ 123825 w 812006"/>
              <a:gd name="connsiteY84-170" fmla="*/ 333584 h 597983"/>
              <a:gd name="connsiteX85-171" fmla="*/ 116681 w 812006"/>
              <a:gd name="connsiteY85-172" fmla="*/ 338347 h 597983"/>
              <a:gd name="connsiteX86-173" fmla="*/ 109537 w 812006"/>
              <a:gd name="connsiteY86-174" fmla="*/ 340728 h 597983"/>
              <a:gd name="connsiteX87-175" fmla="*/ 104775 w 812006"/>
              <a:gd name="connsiteY87-176" fmla="*/ 347872 h 597983"/>
              <a:gd name="connsiteX88-177" fmla="*/ 85725 w 812006"/>
              <a:gd name="connsiteY88-178" fmla="*/ 381209 h 597983"/>
              <a:gd name="connsiteX89-179" fmla="*/ 73819 w 812006"/>
              <a:gd name="connsiteY89-180" fmla="*/ 388353 h 597983"/>
              <a:gd name="connsiteX90-181" fmla="*/ 61912 w 812006"/>
              <a:gd name="connsiteY90-182" fmla="*/ 400259 h 597983"/>
              <a:gd name="connsiteX91-183" fmla="*/ 57150 w 812006"/>
              <a:gd name="connsiteY91-184" fmla="*/ 407403 h 597983"/>
              <a:gd name="connsiteX92-185" fmla="*/ 42862 w 812006"/>
              <a:gd name="connsiteY92-186" fmla="*/ 421691 h 597983"/>
              <a:gd name="connsiteX93-187" fmla="*/ 35719 w 812006"/>
              <a:gd name="connsiteY93-188" fmla="*/ 428834 h 597983"/>
              <a:gd name="connsiteX94-189" fmla="*/ 30956 w 812006"/>
              <a:gd name="connsiteY94-190" fmla="*/ 435978 h 597983"/>
              <a:gd name="connsiteX95-191" fmla="*/ 26194 w 812006"/>
              <a:gd name="connsiteY95-192" fmla="*/ 452647 h 597983"/>
              <a:gd name="connsiteX96-193" fmla="*/ 23812 w 812006"/>
              <a:gd name="connsiteY96-194" fmla="*/ 459791 h 597983"/>
              <a:gd name="connsiteX97-195" fmla="*/ 23812 w 812006"/>
              <a:gd name="connsiteY97-196" fmla="*/ 476459 h 597983"/>
              <a:gd name="connsiteX98-197" fmla="*/ 16669 w 812006"/>
              <a:gd name="connsiteY98-198" fmla="*/ 481222 h 597983"/>
              <a:gd name="connsiteX99-199" fmla="*/ 9525 w 812006"/>
              <a:gd name="connsiteY99-200" fmla="*/ 495509 h 597983"/>
              <a:gd name="connsiteX100-201" fmla="*/ 2381 w 812006"/>
              <a:gd name="connsiteY100-202" fmla="*/ 526466 h 597983"/>
              <a:gd name="connsiteX101-203" fmla="*/ 0 w 812006"/>
              <a:gd name="connsiteY101-204" fmla="*/ 533609 h 597983"/>
              <a:gd name="connsiteX102-205" fmla="*/ 7144 w 812006"/>
              <a:gd name="connsiteY102-206" fmla="*/ 552659 h 597983"/>
              <a:gd name="connsiteX103-207" fmla="*/ 14287 w 812006"/>
              <a:gd name="connsiteY103-208" fmla="*/ 555041 h 597983"/>
              <a:gd name="connsiteX104-209" fmla="*/ 28575 w 812006"/>
              <a:gd name="connsiteY104-210" fmla="*/ 564566 h 597983"/>
              <a:gd name="connsiteX105-211" fmla="*/ 38100 w 812006"/>
              <a:gd name="connsiteY105-212" fmla="*/ 578853 h 597983"/>
              <a:gd name="connsiteX106-213" fmla="*/ 45244 w 812006"/>
              <a:gd name="connsiteY106-214" fmla="*/ 595522 h 597983"/>
              <a:gd name="connsiteX107-215" fmla="*/ 52387 w 812006"/>
              <a:gd name="connsiteY107-216" fmla="*/ 597903 h 597983"/>
              <a:gd name="connsiteX108-217" fmla="*/ 90487 w 812006"/>
              <a:gd name="connsiteY108-218" fmla="*/ 588378 h 597983"/>
              <a:gd name="connsiteX109-219" fmla="*/ 92869 w 812006"/>
              <a:gd name="connsiteY109-220" fmla="*/ 581234 h 597983"/>
              <a:gd name="connsiteX110-221" fmla="*/ 90487 w 812006"/>
              <a:gd name="connsiteY110-222" fmla="*/ 550278 h 597983"/>
              <a:gd name="connsiteX111-223" fmla="*/ 73819 w 812006"/>
              <a:gd name="connsiteY111-224" fmla="*/ 531228 h 597983"/>
              <a:gd name="connsiteX112-225" fmla="*/ 69056 w 812006"/>
              <a:gd name="connsiteY112-226" fmla="*/ 524084 h 597983"/>
              <a:gd name="connsiteX113-227" fmla="*/ 64294 w 812006"/>
              <a:gd name="connsiteY113-228" fmla="*/ 509797 h 597983"/>
              <a:gd name="connsiteX114-229" fmla="*/ 66675 w 812006"/>
              <a:gd name="connsiteY114-230" fmla="*/ 500272 h 597983"/>
              <a:gd name="connsiteX115-231" fmla="*/ 102394 w 812006"/>
              <a:gd name="connsiteY115-232" fmla="*/ 493128 h 597983"/>
              <a:gd name="connsiteX116-233" fmla="*/ 107156 w 812006"/>
              <a:gd name="connsiteY116-234" fmla="*/ 485984 h 597983"/>
              <a:gd name="connsiteX117-235" fmla="*/ 114300 w 812006"/>
              <a:gd name="connsiteY117-236" fmla="*/ 481222 h 597983"/>
              <a:gd name="connsiteX118-237" fmla="*/ 119062 w 812006"/>
              <a:gd name="connsiteY118-238" fmla="*/ 471697 h 597983"/>
              <a:gd name="connsiteX119-239" fmla="*/ 121444 w 812006"/>
              <a:gd name="connsiteY119-240" fmla="*/ 464553 h 597983"/>
              <a:gd name="connsiteX120-241" fmla="*/ 128587 w 812006"/>
              <a:gd name="connsiteY120-242" fmla="*/ 462172 h 597983"/>
              <a:gd name="connsiteX121-243" fmla="*/ 154781 w 812006"/>
              <a:gd name="connsiteY121-244" fmla="*/ 459791 h 597983"/>
              <a:gd name="connsiteX122-245" fmla="*/ 171450 w 812006"/>
              <a:gd name="connsiteY122-246" fmla="*/ 455028 h 597983"/>
              <a:gd name="connsiteX123-247" fmla="*/ 185737 w 812006"/>
              <a:gd name="connsiteY123-248" fmla="*/ 447884 h 597983"/>
              <a:gd name="connsiteX124-249" fmla="*/ 202406 w 812006"/>
              <a:gd name="connsiteY124-250" fmla="*/ 445503 h 597983"/>
              <a:gd name="connsiteX125-251" fmla="*/ 209550 w 812006"/>
              <a:gd name="connsiteY125-252" fmla="*/ 443122 h 597983"/>
              <a:gd name="connsiteX126-253" fmla="*/ 250031 w 812006"/>
              <a:gd name="connsiteY126-254" fmla="*/ 440741 h 597983"/>
              <a:gd name="connsiteX127-255" fmla="*/ 261937 w 812006"/>
              <a:gd name="connsiteY127-256" fmla="*/ 426453 h 597983"/>
              <a:gd name="connsiteX128-257" fmla="*/ 292894 w 812006"/>
              <a:gd name="connsiteY128-258" fmla="*/ 431216 h 597983"/>
              <a:gd name="connsiteX129-259" fmla="*/ 302419 w 812006"/>
              <a:gd name="connsiteY129-260" fmla="*/ 435978 h 597983"/>
              <a:gd name="connsiteX130-261" fmla="*/ 319087 w 812006"/>
              <a:gd name="connsiteY130-262" fmla="*/ 443122 h 597983"/>
              <a:gd name="connsiteX131-263" fmla="*/ 345281 w 812006"/>
              <a:gd name="connsiteY131-264" fmla="*/ 435978 h 597983"/>
              <a:gd name="connsiteX132-265" fmla="*/ 350044 w 812006"/>
              <a:gd name="connsiteY132-266" fmla="*/ 428834 h 597983"/>
              <a:gd name="connsiteX133-267" fmla="*/ 352425 w 812006"/>
              <a:gd name="connsiteY133-268" fmla="*/ 400259 h 597983"/>
              <a:gd name="connsiteX134-269" fmla="*/ 359569 w 812006"/>
              <a:gd name="connsiteY134-270" fmla="*/ 395497 h 597983"/>
              <a:gd name="connsiteX135-271" fmla="*/ 376237 w 812006"/>
              <a:gd name="connsiteY135-272" fmla="*/ 393116 h 597983"/>
              <a:gd name="connsiteX136-273" fmla="*/ 402431 w 812006"/>
              <a:gd name="connsiteY136-274" fmla="*/ 385972 h 597983"/>
              <a:gd name="connsiteX137-275" fmla="*/ 407194 w 812006"/>
              <a:gd name="connsiteY137-276" fmla="*/ 378828 h 597983"/>
              <a:gd name="connsiteX138-277" fmla="*/ 414337 w 812006"/>
              <a:gd name="connsiteY138-278" fmla="*/ 374066 h 597983"/>
              <a:gd name="connsiteX139-279" fmla="*/ 421481 w 812006"/>
              <a:gd name="connsiteY139-280" fmla="*/ 366922 h 597983"/>
              <a:gd name="connsiteX140-281" fmla="*/ 423862 w 812006"/>
              <a:gd name="connsiteY140-282" fmla="*/ 324059 h 597983"/>
              <a:gd name="connsiteX141-283" fmla="*/ 421481 w 812006"/>
              <a:gd name="connsiteY141-284" fmla="*/ 312153 h 597983"/>
              <a:gd name="connsiteX142-285" fmla="*/ 438150 w 812006"/>
              <a:gd name="connsiteY142-286" fmla="*/ 314534 h 597983"/>
              <a:gd name="connsiteX143-287" fmla="*/ 452437 w 812006"/>
              <a:gd name="connsiteY143-288" fmla="*/ 321678 h 597983"/>
              <a:gd name="connsiteX144-289" fmla="*/ 450056 w 812006"/>
              <a:gd name="connsiteY144-290" fmla="*/ 335966 h 597983"/>
              <a:gd name="connsiteX145-291" fmla="*/ 457200 w 812006"/>
              <a:gd name="connsiteY145-292" fmla="*/ 338347 h 597983"/>
              <a:gd name="connsiteX146-293" fmla="*/ 459581 w 812006"/>
              <a:gd name="connsiteY146-294" fmla="*/ 345491 h 597983"/>
              <a:gd name="connsiteX147-295" fmla="*/ 461962 w 812006"/>
              <a:gd name="connsiteY147-296" fmla="*/ 357397 h 597983"/>
              <a:gd name="connsiteX148-297" fmla="*/ 461962 w 812006"/>
              <a:gd name="connsiteY148-298" fmla="*/ 383591 h 597983"/>
              <a:gd name="connsiteX149-299" fmla="*/ 469106 w 812006"/>
              <a:gd name="connsiteY149-300" fmla="*/ 385972 h 597983"/>
              <a:gd name="connsiteX150-301" fmla="*/ 495300 w 812006"/>
              <a:gd name="connsiteY150-302" fmla="*/ 383591 h 597983"/>
              <a:gd name="connsiteX151-303" fmla="*/ 502444 w 812006"/>
              <a:gd name="connsiteY151-304" fmla="*/ 366922 h 597983"/>
              <a:gd name="connsiteX152-305" fmla="*/ 507206 w 812006"/>
              <a:gd name="connsiteY152-306" fmla="*/ 359778 h 597983"/>
              <a:gd name="connsiteX153-307" fmla="*/ 519112 w 812006"/>
              <a:gd name="connsiteY153-308" fmla="*/ 338347 h 597983"/>
              <a:gd name="connsiteX154-309" fmla="*/ 526256 w 812006"/>
              <a:gd name="connsiteY154-310" fmla="*/ 335966 h 597983"/>
              <a:gd name="connsiteX155-311" fmla="*/ 538162 w 812006"/>
              <a:gd name="connsiteY155-312" fmla="*/ 324059 h 597983"/>
              <a:gd name="connsiteX156-313" fmla="*/ 545306 w 812006"/>
              <a:gd name="connsiteY156-314" fmla="*/ 319297 h 597983"/>
              <a:gd name="connsiteX157-315" fmla="*/ 554831 w 812006"/>
              <a:gd name="connsiteY157-316" fmla="*/ 340728 h 597983"/>
              <a:gd name="connsiteX158-317" fmla="*/ 561975 w 812006"/>
              <a:gd name="connsiteY158-318" fmla="*/ 338347 h 597983"/>
              <a:gd name="connsiteX159-319" fmla="*/ 573881 w 812006"/>
              <a:gd name="connsiteY159-320" fmla="*/ 316916 h 597983"/>
              <a:gd name="connsiteX160-321" fmla="*/ 581025 w 812006"/>
              <a:gd name="connsiteY160-322" fmla="*/ 314534 h 597983"/>
              <a:gd name="connsiteX161-323" fmla="*/ 590550 w 812006"/>
              <a:gd name="connsiteY161-324" fmla="*/ 312153 h 597983"/>
              <a:gd name="connsiteX162-325" fmla="*/ 604837 w 812006"/>
              <a:gd name="connsiteY162-326" fmla="*/ 305009 h 597983"/>
              <a:gd name="connsiteX163-327" fmla="*/ 592931 w 812006"/>
              <a:gd name="connsiteY163-328" fmla="*/ 302628 h 597983"/>
              <a:gd name="connsiteX0-329" fmla="*/ 592931 w 812006"/>
              <a:gd name="connsiteY0-330" fmla="*/ 309562 h 604917"/>
              <a:gd name="connsiteX1-331" fmla="*/ 604837 w 812006"/>
              <a:gd name="connsiteY1-332" fmla="*/ 304800 h 604917"/>
              <a:gd name="connsiteX2-333" fmla="*/ 614362 w 812006"/>
              <a:gd name="connsiteY2-334" fmla="*/ 297656 h 604917"/>
              <a:gd name="connsiteX3-335" fmla="*/ 628650 w 812006"/>
              <a:gd name="connsiteY3-336" fmla="*/ 292893 h 604917"/>
              <a:gd name="connsiteX4-337" fmla="*/ 692944 w 812006"/>
              <a:gd name="connsiteY4-338" fmla="*/ 290512 h 604917"/>
              <a:gd name="connsiteX5-339" fmla="*/ 700087 w 812006"/>
              <a:gd name="connsiteY5-340" fmla="*/ 285750 h 604917"/>
              <a:gd name="connsiteX6-341" fmla="*/ 714375 w 812006"/>
              <a:gd name="connsiteY6-342" fmla="*/ 280987 h 604917"/>
              <a:gd name="connsiteX7-343" fmla="*/ 745331 w 812006"/>
              <a:gd name="connsiteY7-344" fmla="*/ 278606 h 604917"/>
              <a:gd name="connsiteX8-345" fmla="*/ 750094 w 812006"/>
              <a:gd name="connsiteY8-346" fmla="*/ 271462 h 604917"/>
              <a:gd name="connsiteX9-347" fmla="*/ 752475 w 812006"/>
              <a:gd name="connsiteY9-348" fmla="*/ 247650 h 604917"/>
              <a:gd name="connsiteX10-349" fmla="*/ 762000 w 812006"/>
              <a:gd name="connsiteY10-350" fmla="*/ 245268 h 604917"/>
              <a:gd name="connsiteX11-351" fmla="*/ 769144 w 812006"/>
              <a:gd name="connsiteY11-352" fmla="*/ 242887 h 604917"/>
              <a:gd name="connsiteX12-353" fmla="*/ 783431 w 812006"/>
              <a:gd name="connsiteY12-354" fmla="*/ 230981 h 604917"/>
              <a:gd name="connsiteX13-355" fmla="*/ 790575 w 812006"/>
              <a:gd name="connsiteY13-356" fmla="*/ 221456 h 604917"/>
              <a:gd name="connsiteX14-357" fmla="*/ 802481 w 812006"/>
              <a:gd name="connsiteY14-358" fmla="*/ 219075 h 604917"/>
              <a:gd name="connsiteX15-359" fmla="*/ 807244 w 812006"/>
              <a:gd name="connsiteY15-360" fmla="*/ 211931 h 604917"/>
              <a:gd name="connsiteX16-361" fmla="*/ 812006 w 812006"/>
              <a:gd name="connsiteY16-362" fmla="*/ 197643 h 604917"/>
              <a:gd name="connsiteX17-363" fmla="*/ 809625 w 812006"/>
              <a:gd name="connsiteY17-364" fmla="*/ 173831 h 604917"/>
              <a:gd name="connsiteX18-365" fmla="*/ 800100 w 812006"/>
              <a:gd name="connsiteY18-366" fmla="*/ 159543 h 604917"/>
              <a:gd name="connsiteX19-367" fmla="*/ 792956 w 812006"/>
              <a:gd name="connsiteY19-368" fmla="*/ 142875 h 604917"/>
              <a:gd name="connsiteX20-369" fmla="*/ 790575 w 812006"/>
              <a:gd name="connsiteY20-370" fmla="*/ 126206 h 604917"/>
              <a:gd name="connsiteX21-371" fmla="*/ 776287 w 812006"/>
              <a:gd name="connsiteY21-372" fmla="*/ 119062 h 604917"/>
              <a:gd name="connsiteX22-373" fmla="*/ 754856 w 812006"/>
              <a:gd name="connsiteY22-374" fmla="*/ 104775 h 604917"/>
              <a:gd name="connsiteX23-375" fmla="*/ 747712 w 812006"/>
              <a:gd name="connsiteY23-376" fmla="*/ 97631 h 604917"/>
              <a:gd name="connsiteX24-377" fmla="*/ 740569 w 812006"/>
              <a:gd name="connsiteY24-378" fmla="*/ 92868 h 604917"/>
              <a:gd name="connsiteX25-379" fmla="*/ 733425 w 812006"/>
              <a:gd name="connsiteY25-380" fmla="*/ 85725 h 604917"/>
              <a:gd name="connsiteX26-381" fmla="*/ 726281 w 812006"/>
              <a:gd name="connsiteY26-382" fmla="*/ 83343 h 604917"/>
              <a:gd name="connsiteX27-383" fmla="*/ 700087 w 812006"/>
              <a:gd name="connsiteY27-384" fmla="*/ 80962 h 604917"/>
              <a:gd name="connsiteX28-385" fmla="*/ 678656 w 812006"/>
              <a:gd name="connsiteY28-386" fmla="*/ 69056 h 604917"/>
              <a:gd name="connsiteX29-387" fmla="*/ 671512 w 812006"/>
              <a:gd name="connsiteY29-388" fmla="*/ 71437 h 604917"/>
              <a:gd name="connsiteX30-389" fmla="*/ 669131 w 812006"/>
              <a:gd name="connsiteY30-390" fmla="*/ 78581 h 604917"/>
              <a:gd name="connsiteX31-391" fmla="*/ 666750 w 812006"/>
              <a:gd name="connsiteY31-392" fmla="*/ 97631 h 604917"/>
              <a:gd name="connsiteX32-393" fmla="*/ 661987 w 812006"/>
              <a:gd name="connsiteY32-394" fmla="*/ 104775 h 604917"/>
              <a:gd name="connsiteX33-395" fmla="*/ 645319 w 812006"/>
              <a:gd name="connsiteY33-396" fmla="*/ 102393 h 604917"/>
              <a:gd name="connsiteX34-397" fmla="*/ 638175 w 812006"/>
              <a:gd name="connsiteY34-398" fmla="*/ 88106 h 604917"/>
              <a:gd name="connsiteX35-399" fmla="*/ 631031 w 812006"/>
              <a:gd name="connsiteY35-400" fmla="*/ 80962 h 604917"/>
              <a:gd name="connsiteX36-401" fmla="*/ 583406 w 812006"/>
              <a:gd name="connsiteY36-402" fmla="*/ 88106 h 604917"/>
              <a:gd name="connsiteX37-403" fmla="*/ 576262 w 812006"/>
              <a:gd name="connsiteY37-404" fmla="*/ 90487 h 604917"/>
              <a:gd name="connsiteX38-405" fmla="*/ 569119 w 812006"/>
              <a:gd name="connsiteY38-406" fmla="*/ 92868 h 604917"/>
              <a:gd name="connsiteX39-407" fmla="*/ 561975 w 812006"/>
              <a:gd name="connsiteY39-408" fmla="*/ 100012 h 604917"/>
              <a:gd name="connsiteX40-409" fmla="*/ 554831 w 812006"/>
              <a:gd name="connsiteY40-410" fmla="*/ 102393 h 604917"/>
              <a:gd name="connsiteX41-411" fmla="*/ 507206 w 812006"/>
              <a:gd name="connsiteY41-412" fmla="*/ 100012 h 604917"/>
              <a:gd name="connsiteX42-413" fmla="*/ 509587 w 812006"/>
              <a:gd name="connsiteY42-414" fmla="*/ 66675 h 604917"/>
              <a:gd name="connsiteX43-415" fmla="*/ 526256 w 812006"/>
              <a:gd name="connsiteY43-416" fmla="*/ 52387 h 604917"/>
              <a:gd name="connsiteX44-417" fmla="*/ 535781 w 812006"/>
              <a:gd name="connsiteY44-418" fmla="*/ 38100 h 604917"/>
              <a:gd name="connsiteX45-419" fmla="*/ 538162 w 812006"/>
              <a:gd name="connsiteY45-420" fmla="*/ 30956 h 604917"/>
              <a:gd name="connsiteX46-421" fmla="*/ 519112 w 812006"/>
              <a:gd name="connsiteY46-422" fmla="*/ 14287 h 604917"/>
              <a:gd name="connsiteX47-423" fmla="*/ 459581 w 812006"/>
              <a:gd name="connsiteY47-424" fmla="*/ 0 h 604917"/>
              <a:gd name="connsiteX48-425" fmla="*/ 419100 w 812006"/>
              <a:gd name="connsiteY48-426" fmla="*/ 11906 h 604917"/>
              <a:gd name="connsiteX49-427" fmla="*/ 357187 w 812006"/>
              <a:gd name="connsiteY49-428" fmla="*/ 11906 h 604917"/>
              <a:gd name="connsiteX50-429" fmla="*/ 369094 w 812006"/>
              <a:gd name="connsiteY50-430" fmla="*/ 14287 h 604917"/>
              <a:gd name="connsiteX51-431" fmla="*/ 369094 w 812006"/>
              <a:gd name="connsiteY51-432" fmla="*/ 28575 h 604917"/>
              <a:gd name="connsiteX52-433" fmla="*/ 361950 w 812006"/>
              <a:gd name="connsiteY52-434" fmla="*/ 47625 h 604917"/>
              <a:gd name="connsiteX53-435" fmla="*/ 354806 w 812006"/>
              <a:gd name="connsiteY53-436" fmla="*/ 54768 h 604917"/>
              <a:gd name="connsiteX54-437" fmla="*/ 347662 w 812006"/>
              <a:gd name="connsiteY54-438" fmla="*/ 57150 h 604917"/>
              <a:gd name="connsiteX55-439" fmla="*/ 333375 w 812006"/>
              <a:gd name="connsiteY55-440" fmla="*/ 54768 h 604917"/>
              <a:gd name="connsiteX56-441" fmla="*/ 321469 w 812006"/>
              <a:gd name="connsiteY56-442" fmla="*/ 42862 h 604917"/>
              <a:gd name="connsiteX57-443" fmla="*/ 319087 w 812006"/>
              <a:gd name="connsiteY57-444" fmla="*/ 35718 h 604917"/>
              <a:gd name="connsiteX58-445" fmla="*/ 314325 w 812006"/>
              <a:gd name="connsiteY58-446" fmla="*/ 28575 h 604917"/>
              <a:gd name="connsiteX59-447" fmla="*/ 278606 w 812006"/>
              <a:gd name="connsiteY59-448" fmla="*/ 30956 h 604917"/>
              <a:gd name="connsiteX60-449" fmla="*/ 273844 w 812006"/>
              <a:gd name="connsiteY60-450" fmla="*/ 38100 h 604917"/>
              <a:gd name="connsiteX61-451" fmla="*/ 266700 w 812006"/>
              <a:gd name="connsiteY61-452" fmla="*/ 52387 h 604917"/>
              <a:gd name="connsiteX62-453" fmla="*/ 261937 w 812006"/>
              <a:gd name="connsiteY62-454" fmla="*/ 69056 h 604917"/>
              <a:gd name="connsiteX63-455" fmla="*/ 254794 w 812006"/>
              <a:gd name="connsiteY63-456" fmla="*/ 73818 h 604917"/>
              <a:gd name="connsiteX64-457" fmla="*/ 252412 w 812006"/>
              <a:gd name="connsiteY64-458" fmla="*/ 85725 h 604917"/>
              <a:gd name="connsiteX65-459" fmla="*/ 257175 w 812006"/>
              <a:gd name="connsiteY65-460" fmla="*/ 114300 h 604917"/>
              <a:gd name="connsiteX66-461" fmla="*/ 247650 w 812006"/>
              <a:gd name="connsiteY66-462" fmla="*/ 157162 h 604917"/>
              <a:gd name="connsiteX67-463" fmla="*/ 247650 w 812006"/>
              <a:gd name="connsiteY67-464" fmla="*/ 159543 h 604917"/>
              <a:gd name="connsiteX68-465" fmla="*/ 233362 w 812006"/>
              <a:gd name="connsiteY68-466" fmla="*/ 171450 h 604917"/>
              <a:gd name="connsiteX69-467" fmla="*/ 221456 w 812006"/>
              <a:gd name="connsiteY69-468" fmla="*/ 188118 h 604917"/>
              <a:gd name="connsiteX70-469" fmla="*/ 211931 w 812006"/>
              <a:gd name="connsiteY70-470" fmla="*/ 202406 h 604917"/>
              <a:gd name="connsiteX71-471" fmla="*/ 197644 w 812006"/>
              <a:gd name="connsiteY71-472" fmla="*/ 214312 h 604917"/>
              <a:gd name="connsiteX72-473" fmla="*/ 192881 w 812006"/>
              <a:gd name="connsiteY72-474" fmla="*/ 233362 h 604917"/>
              <a:gd name="connsiteX73-475" fmla="*/ 185737 w 812006"/>
              <a:gd name="connsiteY73-476" fmla="*/ 254793 h 604917"/>
              <a:gd name="connsiteX74-477" fmla="*/ 178594 w 812006"/>
              <a:gd name="connsiteY74-478" fmla="*/ 264318 h 604917"/>
              <a:gd name="connsiteX75-479" fmla="*/ 176212 w 812006"/>
              <a:gd name="connsiteY75-480" fmla="*/ 271462 h 604917"/>
              <a:gd name="connsiteX76-481" fmla="*/ 178594 w 812006"/>
              <a:gd name="connsiteY76-482" fmla="*/ 280987 h 604917"/>
              <a:gd name="connsiteX77-483" fmla="*/ 188119 w 812006"/>
              <a:gd name="connsiteY77-484" fmla="*/ 297656 h 604917"/>
              <a:gd name="connsiteX78-485" fmla="*/ 190500 w 812006"/>
              <a:gd name="connsiteY78-486" fmla="*/ 304800 h 604917"/>
              <a:gd name="connsiteX79-487" fmla="*/ 180975 w 812006"/>
              <a:gd name="connsiteY79-488" fmla="*/ 307181 h 604917"/>
              <a:gd name="connsiteX80-489" fmla="*/ 164306 w 812006"/>
              <a:gd name="connsiteY80-490" fmla="*/ 311943 h 604917"/>
              <a:gd name="connsiteX81-491" fmla="*/ 157162 w 812006"/>
              <a:gd name="connsiteY81-492" fmla="*/ 316706 h 604917"/>
              <a:gd name="connsiteX82-493" fmla="*/ 150019 w 812006"/>
              <a:gd name="connsiteY82-494" fmla="*/ 319087 h 604917"/>
              <a:gd name="connsiteX83-495" fmla="*/ 145256 w 812006"/>
              <a:gd name="connsiteY83-496" fmla="*/ 326231 h 604917"/>
              <a:gd name="connsiteX84-497" fmla="*/ 130969 w 812006"/>
              <a:gd name="connsiteY84-498" fmla="*/ 338137 h 604917"/>
              <a:gd name="connsiteX85-499" fmla="*/ 123825 w 812006"/>
              <a:gd name="connsiteY85-500" fmla="*/ 340518 h 604917"/>
              <a:gd name="connsiteX86-501" fmla="*/ 116681 w 812006"/>
              <a:gd name="connsiteY86-502" fmla="*/ 345281 h 604917"/>
              <a:gd name="connsiteX87-503" fmla="*/ 109537 w 812006"/>
              <a:gd name="connsiteY87-504" fmla="*/ 347662 h 604917"/>
              <a:gd name="connsiteX88-505" fmla="*/ 104775 w 812006"/>
              <a:gd name="connsiteY88-506" fmla="*/ 354806 h 604917"/>
              <a:gd name="connsiteX89-507" fmla="*/ 85725 w 812006"/>
              <a:gd name="connsiteY89-508" fmla="*/ 388143 h 604917"/>
              <a:gd name="connsiteX90-509" fmla="*/ 73819 w 812006"/>
              <a:gd name="connsiteY90-510" fmla="*/ 395287 h 604917"/>
              <a:gd name="connsiteX91-511" fmla="*/ 61912 w 812006"/>
              <a:gd name="connsiteY91-512" fmla="*/ 407193 h 604917"/>
              <a:gd name="connsiteX92-513" fmla="*/ 57150 w 812006"/>
              <a:gd name="connsiteY92-514" fmla="*/ 414337 h 604917"/>
              <a:gd name="connsiteX93-515" fmla="*/ 42862 w 812006"/>
              <a:gd name="connsiteY93-516" fmla="*/ 428625 h 604917"/>
              <a:gd name="connsiteX94-517" fmla="*/ 35719 w 812006"/>
              <a:gd name="connsiteY94-518" fmla="*/ 435768 h 604917"/>
              <a:gd name="connsiteX95-519" fmla="*/ 30956 w 812006"/>
              <a:gd name="connsiteY95-520" fmla="*/ 442912 h 604917"/>
              <a:gd name="connsiteX96-521" fmla="*/ 26194 w 812006"/>
              <a:gd name="connsiteY96-522" fmla="*/ 459581 h 604917"/>
              <a:gd name="connsiteX97-523" fmla="*/ 23812 w 812006"/>
              <a:gd name="connsiteY97-524" fmla="*/ 466725 h 604917"/>
              <a:gd name="connsiteX98-525" fmla="*/ 23812 w 812006"/>
              <a:gd name="connsiteY98-526" fmla="*/ 483393 h 604917"/>
              <a:gd name="connsiteX99-527" fmla="*/ 16669 w 812006"/>
              <a:gd name="connsiteY99-528" fmla="*/ 488156 h 604917"/>
              <a:gd name="connsiteX100-529" fmla="*/ 9525 w 812006"/>
              <a:gd name="connsiteY100-530" fmla="*/ 502443 h 604917"/>
              <a:gd name="connsiteX101-531" fmla="*/ 2381 w 812006"/>
              <a:gd name="connsiteY101-532" fmla="*/ 533400 h 604917"/>
              <a:gd name="connsiteX102-533" fmla="*/ 0 w 812006"/>
              <a:gd name="connsiteY102-534" fmla="*/ 540543 h 604917"/>
              <a:gd name="connsiteX103-535" fmla="*/ 7144 w 812006"/>
              <a:gd name="connsiteY103-536" fmla="*/ 559593 h 604917"/>
              <a:gd name="connsiteX104-537" fmla="*/ 14287 w 812006"/>
              <a:gd name="connsiteY104-538" fmla="*/ 561975 h 604917"/>
              <a:gd name="connsiteX105-539" fmla="*/ 28575 w 812006"/>
              <a:gd name="connsiteY105-540" fmla="*/ 571500 h 604917"/>
              <a:gd name="connsiteX106-541" fmla="*/ 38100 w 812006"/>
              <a:gd name="connsiteY106-542" fmla="*/ 585787 h 604917"/>
              <a:gd name="connsiteX107-543" fmla="*/ 45244 w 812006"/>
              <a:gd name="connsiteY107-544" fmla="*/ 602456 h 604917"/>
              <a:gd name="connsiteX108-545" fmla="*/ 52387 w 812006"/>
              <a:gd name="connsiteY108-546" fmla="*/ 604837 h 604917"/>
              <a:gd name="connsiteX109-547" fmla="*/ 90487 w 812006"/>
              <a:gd name="connsiteY109-548" fmla="*/ 595312 h 604917"/>
              <a:gd name="connsiteX110-549" fmla="*/ 92869 w 812006"/>
              <a:gd name="connsiteY110-550" fmla="*/ 588168 h 604917"/>
              <a:gd name="connsiteX111-551" fmla="*/ 90487 w 812006"/>
              <a:gd name="connsiteY111-552" fmla="*/ 557212 h 604917"/>
              <a:gd name="connsiteX112-553" fmla="*/ 73819 w 812006"/>
              <a:gd name="connsiteY112-554" fmla="*/ 538162 h 604917"/>
              <a:gd name="connsiteX113-555" fmla="*/ 69056 w 812006"/>
              <a:gd name="connsiteY113-556" fmla="*/ 531018 h 604917"/>
              <a:gd name="connsiteX114-557" fmla="*/ 64294 w 812006"/>
              <a:gd name="connsiteY114-558" fmla="*/ 516731 h 604917"/>
              <a:gd name="connsiteX115-559" fmla="*/ 66675 w 812006"/>
              <a:gd name="connsiteY115-560" fmla="*/ 507206 h 604917"/>
              <a:gd name="connsiteX116-561" fmla="*/ 102394 w 812006"/>
              <a:gd name="connsiteY116-562" fmla="*/ 500062 h 604917"/>
              <a:gd name="connsiteX117-563" fmla="*/ 107156 w 812006"/>
              <a:gd name="connsiteY117-564" fmla="*/ 492918 h 604917"/>
              <a:gd name="connsiteX118-565" fmla="*/ 114300 w 812006"/>
              <a:gd name="connsiteY118-566" fmla="*/ 488156 h 604917"/>
              <a:gd name="connsiteX119-567" fmla="*/ 119062 w 812006"/>
              <a:gd name="connsiteY119-568" fmla="*/ 478631 h 604917"/>
              <a:gd name="connsiteX120-569" fmla="*/ 121444 w 812006"/>
              <a:gd name="connsiteY120-570" fmla="*/ 471487 h 604917"/>
              <a:gd name="connsiteX121-571" fmla="*/ 128587 w 812006"/>
              <a:gd name="connsiteY121-572" fmla="*/ 469106 h 604917"/>
              <a:gd name="connsiteX122-573" fmla="*/ 154781 w 812006"/>
              <a:gd name="connsiteY122-574" fmla="*/ 466725 h 604917"/>
              <a:gd name="connsiteX123-575" fmla="*/ 171450 w 812006"/>
              <a:gd name="connsiteY123-576" fmla="*/ 461962 h 604917"/>
              <a:gd name="connsiteX124-577" fmla="*/ 185737 w 812006"/>
              <a:gd name="connsiteY124-578" fmla="*/ 454818 h 604917"/>
              <a:gd name="connsiteX125-579" fmla="*/ 202406 w 812006"/>
              <a:gd name="connsiteY125-580" fmla="*/ 452437 h 604917"/>
              <a:gd name="connsiteX126-581" fmla="*/ 209550 w 812006"/>
              <a:gd name="connsiteY126-582" fmla="*/ 450056 h 604917"/>
              <a:gd name="connsiteX127-583" fmla="*/ 250031 w 812006"/>
              <a:gd name="connsiteY127-584" fmla="*/ 447675 h 604917"/>
              <a:gd name="connsiteX128-585" fmla="*/ 261937 w 812006"/>
              <a:gd name="connsiteY128-586" fmla="*/ 433387 h 604917"/>
              <a:gd name="connsiteX129-587" fmla="*/ 292894 w 812006"/>
              <a:gd name="connsiteY129-588" fmla="*/ 438150 h 604917"/>
              <a:gd name="connsiteX130-589" fmla="*/ 302419 w 812006"/>
              <a:gd name="connsiteY130-590" fmla="*/ 442912 h 604917"/>
              <a:gd name="connsiteX131-591" fmla="*/ 319087 w 812006"/>
              <a:gd name="connsiteY131-592" fmla="*/ 450056 h 604917"/>
              <a:gd name="connsiteX132-593" fmla="*/ 345281 w 812006"/>
              <a:gd name="connsiteY132-594" fmla="*/ 442912 h 604917"/>
              <a:gd name="connsiteX133-595" fmla="*/ 350044 w 812006"/>
              <a:gd name="connsiteY133-596" fmla="*/ 435768 h 604917"/>
              <a:gd name="connsiteX134-597" fmla="*/ 352425 w 812006"/>
              <a:gd name="connsiteY134-598" fmla="*/ 407193 h 604917"/>
              <a:gd name="connsiteX135-599" fmla="*/ 359569 w 812006"/>
              <a:gd name="connsiteY135-600" fmla="*/ 402431 h 604917"/>
              <a:gd name="connsiteX136-601" fmla="*/ 376237 w 812006"/>
              <a:gd name="connsiteY136-602" fmla="*/ 400050 h 604917"/>
              <a:gd name="connsiteX137-603" fmla="*/ 402431 w 812006"/>
              <a:gd name="connsiteY137-604" fmla="*/ 392906 h 604917"/>
              <a:gd name="connsiteX138-605" fmla="*/ 407194 w 812006"/>
              <a:gd name="connsiteY138-606" fmla="*/ 385762 h 604917"/>
              <a:gd name="connsiteX139-607" fmla="*/ 414337 w 812006"/>
              <a:gd name="connsiteY139-608" fmla="*/ 381000 h 604917"/>
              <a:gd name="connsiteX140-609" fmla="*/ 421481 w 812006"/>
              <a:gd name="connsiteY140-610" fmla="*/ 373856 h 604917"/>
              <a:gd name="connsiteX141-611" fmla="*/ 423862 w 812006"/>
              <a:gd name="connsiteY141-612" fmla="*/ 330993 h 604917"/>
              <a:gd name="connsiteX142-613" fmla="*/ 421481 w 812006"/>
              <a:gd name="connsiteY142-614" fmla="*/ 319087 h 604917"/>
              <a:gd name="connsiteX143-615" fmla="*/ 438150 w 812006"/>
              <a:gd name="connsiteY143-616" fmla="*/ 321468 h 604917"/>
              <a:gd name="connsiteX144-617" fmla="*/ 452437 w 812006"/>
              <a:gd name="connsiteY144-618" fmla="*/ 328612 h 604917"/>
              <a:gd name="connsiteX145-619" fmla="*/ 450056 w 812006"/>
              <a:gd name="connsiteY145-620" fmla="*/ 342900 h 604917"/>
              <a:gd name="connsiteX146-621" fmla="*/ 457200 w 812006"/>
              <a:gd name="connsiteY146-622" fmla="*/ 345281 h 604917"/>
              <a:gd name="connsiteX147-623" fmla="*/ 459581 w 812006"/>
              <a:gd name="connsiteY147-624" fmla="*/ 352425 h 604917"/>
              <a:gd name="connsiteX148-625" fmla="*/ 461962 w 812006"/>
              <a:gd name="connsiteY148-626" fmla="*/ 364331 h 604917"/>
              <a:gd name="connsiteX149-627" fmla="*/ 461962 w 812006"/>
              <a:gd name="connsiteY149-628" fmla="*/ 390525 h 604917"/>
              <a:gd name="connsiteX150-629" fmla="*/ 469106 w 812006"/>
              <a:gd name="connsiteY150-630" fmla="*/ 392906 h 604917"/>
              <a:gd name="connsiteX151-631" fmla="*/ 495300 w 812006"/>
              <a:gd name="connsiteY151-632" fmla="*/ 390525 h 604917"/>
              <a:gd name="connsiteX152-633" fmla="*/ 502444 w 812006"/>
              <a:gd name="connsiteY152-634" fmla="*/ 373856 h 604917"/>
              <a:gd name="connsiteX153-635" fmla="*/ 507206 w 812006"/>
              <a:gd name="connsiteY153-636" fmla="*/ 366712 h 604917"/>
              <a:gd name="connsiteX154-637" fmla="*/ 519112 w 812006"/>
              <a:gd name="connsiteY154-638" fmla="*/ 345281 h 604917"/>
              <a:gd name="connsiteX155-639" fmla="*/ 526256 w 812006"/>
              <a:gd name="connsiteY155-640" fmla="*/ 342900 h 604917"/>
              <a:gd name="connsiteX156-641" fmla="*/ 538162 w 812006"/>
              <a:gd name="connsiteY156-642" fmla="*/ 330993 h 604917"/>
              <a:gd name="connsiteX157-643" fmla="*/ 545306 w 812006"/>
              <a:gd name="connsiteY157-644" fmla="*/ 326231 h 604917"/>
              <a:gd name="connsiteX158-645" fmla="*/ 554831 w 812006"/>
              <a:gd name="connsiteY158-646" fmla="*/ 347662 h 604917"/>
              <a:gd name="connsiteX159-647" fmla="*/ 561975 w 812006"/>
              <a:gd name="connsiteY159-648" fmla="*/ 345281 h 604917"/>
              <a:gd name="connsiteX160-649" fmla="*/ 573881 w 812006"/>
              <a:gd name="connsiteY160-650" fmla="*/ 323850 h 604917"/>
              <a:gd name="connsiteX161-651" fmla="*/ 581025 w 812006"/>
              <a:gd name="connsiteY161-652" fmla="*/ 321468 h 604917"/>
              <a:gd name="connsiteX162-653" fmla="*/ 590550 w 812006"/>
              <a:gd name="connsiteY162-654" fmla="*/ 319087 h 604917"/>
              <a:gd name="connsiteX163-655" fmla="*/ 604837 w 812006"/>
              <a:gd name="connsiteY163-656" fmla="*/ 311943 h 604917"/>
              <a:gd name="connsiteX164" fmla="*/ 592931 w 812006"/>
              <a:gd name="connsiteY164" fmla="*/ 309562 h 6049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  <a:cxn ang="0">
                <a:pos x="connsiteX112-225" y="connsiteY112-226"/>
              </a:cxn>
              <a:cxn ang="0">
                <a:pos x="connsiteX113-227" y="connsiteY113-228"/>
              </a:cxn>
              <a:cxn ang="0">
                <a:pos x="connsiteX114-229" y="connsiteY114-230"/>
              </a:cxn>
              <a:cxn ang="0">
                <a:pos x="connsiteX115-231" y="connsiteY115-232"/>
              </a:cxn>
              <a:cxn ang="0">
                <a:pos x="connsiteX116-233" y="connsiteY116-234"/>
              </a:cxn>
              <a:cxn ang="0">
                <a:pos x="connsiteX117-235" y="connsiteY117-236"/>
              </a:cxn>
              <a:cxn ang="0">
                <a:pos x="connsiteX118-237" y="connsiteY118-238"/>
              </a:cxn>
              <a:cxn ang="0">
                <a:pos x="connsiteX119-239" y="connsiteY119-240"/>
              </a:cxn>
              <a:cxn ang="0">
                <a:pos x="connsiteX120-241" y="connsiteY120-242"/>
              </a:cxn>
              <a:cxn ang="0">
                <a:pos x="connsiteX121-243" y="connsiteY121-244"/>
              </a:cxn>
              <a:cxn ang="0">
                <a:pos x="connsiteX122-245" y="connsiteY122-246"/>
              </a:cxn>
              <a:cxn ang="0">
                <a:pos x="connsiteX123-247" y="connsiteY123-248"/>
              </a:cxn>
              <a:cxn ang="0">
                <a:pos x="connsiteX124-249" y="connsiteY124-250"/>
              </a:cxn>
              <a:cxn ang="0">
                <a:pos x="connsiteX125-251" y="connsiteY125-252"/>
              </a:cxn>
              <a:cxn ang="0">
                <a:pos x="connsiteX126-253" y="connsiteY126-254"/>
              </a:cxn>
              <a:cxn ang="0">
                <a:pos x="connsiteX127-255" y="connsiteY127-256"/>
              </a:cxn>
              <a:cxn ang="0">
                <a:pos x="connsiteX128-257" y="connsiteY128-258"/>
              </a:cxn>
              <a:cxn ang="0">
                <a:pos x="connsiteX129-259" y="connsiteY129-260"/>
              </a:cxn>
              <a:cxn ang="0">
                <a:pos x="connsiteX130-261" y="connsiteY130-262"/>
              </a:cxn>
              <a:cxn ang="0">
                <a:pos x="connsiteX131-263" y="connsiteY131-264"/>
              </a:cxn>
              <a:cxn ang="0">
                <a:pos x="connsiteX132-265" y="connsiteY132-266"/>
              </a:cxn>
              <a:cxn ang="0">
                <a:pos x="connsiteX133-267" y="connsiteY133-268"/>
              </a:cxn>
              <a:cxn ang="0">
                <a:pos x="connsiteX134-269" y="connsiteY134-270"/>
              </a:cxn>
              <a:cxn ang="0">
                <a:pos x="connsiteX135-271" y="connsiteY135-272"/>
              </a:cxn>
              <a:cxn ang="0">
                <a:pos x="connsiteX136-273" y="connsiteY136-274"/>
              </a:cxn>
              <a:cxn ang="0">
                <a:pos x="connsiteX137-275" y="connsiteY137-276"/>
              </a:cxn>
              <a:cxn ang="0">
                <a:pos x="connsiteX138-277" y="connsiteY138-278"/>
              </a:cxn>
              <a:cxn ang="0">
                <a:pos x="connsiteX139-279" y="connsiteY139-280"/>
              </a:cxn>
              <a:cxn ang="0">
                <a:pos x="connsiteX140-281" y="connsiteY140-282"/>
              </a:cxn>
              <a:cxn ang="0">
                <a:pos x="connsiteX141-283" y="connsiteY141-284"/>
              </a:cxn>
              <a:cxn ang="0">
                <a:pos x="connsiteX142-285" y="connsiteY142-286"/>
              </a:cxn>
              <a:cxn ang="0">
                <a:pos x="connsiteX143-287" y="connsiteY143-288"/>
              </a:cxn>
              <a:cxn ang="0">
                <a:pos x="connsiteX144-289" y="connsiteY144-290"/>
              </a:cxn>
              <a:cxn ang="0">
                <a:pos x="connsiteX145-291" y="connsiteY145-292"/>
              </a:cxn>
              <a:cxn ang="0">
                <a:pos x="connsiteX146-293" y="connsiteY146-294"/>
              </a:cxn>
              <a:cxn ang="0">
                <a:pos x="connsiteX147-295" y="connsiteY147-296"/>
              </a:cxn>
              <a:cxn ang="0">
                <a:pos x="connsiteX148-297" y="connsiteY148-298"/>
              </a:cxn>
              <a:cxn ang="0">
                <a:pos x="connsiteX149-299" y="connsiteY149-300"/>
              </a:cxn>
              <a:cxn ang="0">
                <a:pos x="connsiteX150-301" y="connsiteY150-302"/>
              </a:cxn>
              <a:cxn ang="0">
                <a:pos x="connsiteX151-303" y="connsiteY151-304"/>
              </a:cxn>
              <a:cxn ang="0">
                <a:pos x="connsiteX152-305" y="connsiteY152-306"/>
              </a:cxn>
              <a:cxn ang="0">
                <a:pos x="connsiteX153-307" y="connsiteY153-308"/>
              </a:cxn>
              <a:cxn ang="0">
                <a:pos x="connsiteX154-309" y="connsiteY154-310"/>
              </a:cxn>
              <a:cxn ang="0">
                <a:pos x="connsiteX155-311" y="connsiteY155-312"/>
              </a:cxn>
              <a:cxn ang="0">
                <a:pos x="connsiteX156-313" y="connsiteY156-314"/>
              </a:cxn>
              <a:cxn ang="0">
                <a:pos x="connsiteX157-315" y="connsiteY157-316"/>
              </a:cxn>
              <a:cxn ang="0">
                <a:pos x="connsiteX158-317" y="connsiteY158-318"/>
              </a:cxn>
              <a:cxn ang="0">
                <a:pos x="connsiteX159-319" y="connsiteY159-320"/>
              </a:cxn>
              <a:cxn ang="0">
                <a:pos x="connsiteX160-321" y="connsiteY160-322"/>
              </a:cxn>
              <a:cxn ang="0">
                <a:pos x="connsiteX161-323" y="connsiteY161-324"/>
              </a:cxn>
              <a:cxn ang="0">
                <a:pos x="connsiteX162-325" y="connsiteY162-326"/>
              </a:cxn>
              <a:cxn ang="0">
                <a:pos x="connsiteX163-327" y="connsiteY163-328"/>
              </a:cxn>
              <a:cxn ang="0">
                <a:pos x="connsiteX164" y="connsiteY164"/>
              </a:cxn>
            </a:cxnLst>
            <a:rect l="l" t="t" r="r" b="b"/>
            <a:pathLst>
              <a:path w="812006" h="604917">
                <a:moveTo>
                  <a:pt x="592931" y="309562"/>
                </a:moveTo>
                <a:cubicBezTo>
                  <a:pt x="592931" y="308372"/>
                  <a:pt x="601101" y="306876"/>
                  <a:pt x="604837" y="304800"/>
                </a:cubicBezTo>
                <a:cubicBezTo>
                  <a:pt x="608306" y="302873"/>
                  <a:pt x="610812" y="299431"/>
                  <a:pt x="614362" y="297656"/>
                </a:cubicBezTo>
                <a:cubicBezTo>
                  <a:pt x="618852" y="295411"/>
                  <a:pt x="628650" y="292893"/>
                  <a:pt x="628650" y="292893"/>
                </a:cubicBezTo>
                <a:cubicBezTo>
                  <a:pt x="656746" y="296908"/>
                  <a:pt x="652147" y="297607"/>
                  <a:pt x="692944" y="290512"/>
                </a:cubicBezTo>
                <a:cubicBezTo>
                  <a:pt x="695763" y="290022"/>
                  <a:pt x="697472" y="286912"/>
                  <a:pt x="700087" y="285750"/>
                </a:cubicBezTo>
                <a:cubicBezTo>
                  <a:pt x="704675" y="283711"/>
                  <a:pt x="709369" y="281372"/>
                  <a:pt x="714375" y="280987"/>
                </a:cubicBezTo>
                <a:lnTo>
                  <a:pt x="745331" y="278606"/>
                </a:lnTo>
                <a:cubicBezTo>
                  <a:pt x="746919" y="276225"/>
                  <a:pt x="749450" y="274251"/>
                  <a:pt x="750094" y="271462"/>
                </a:cubicBezTo>
                <a:cubicBezTo>
                  <a:pt x="751888" y="263689"/>
                  <a:pt x="749174" y="254912"/>
                  <a:pt x="752475" y="247650"/>
                </a:cubicBezTo>
                <a:cubicBezTo>
                  <a:pt x="753829" y="244671"/>
                  <a:pt x="758853" y="246167"/>
                  <a:pt x="762000" y="245268"/>
                </a:cubicBezTo>
                <a:cubicBezTo>
                  <a:pt x="764414" y="244578"/>
                  <a:pt x="766763" y="243681"/>
                  <a:pt x="769144" y="242887"/>
                </a:cubicBezTo>
                <a:cubicBezTo>
                  <a:pt x="776493" y="237988"/>
                  <a:pt x="777319" y="238111"/>
                  <a:pt x="783431" y="230981"/>
                </a:cubicBezTo>
                <a:cubicBezTo>
                  <a:pt x="786014" y="227968"/>
                  <a:pt x="787209" y="223559"/>
                  <a:pt x="790575" y="221456"/>
                </a:cubicBezTo>
                <a:cubicBezTo>
                  <a:pt x="794007" y="219311"/>
                  <a:pt x="798512" y="219869"/>
                  <a:pt x="802481" y="219075"/>
                </a:cubicBezTo>
                <a:cubicBezTo>
                  <a:pt x="804069" y="216694"/>
                  <a:pt x="806082" y="214546"/>
                  <a:pt x="807244" y="211931"/>
                </a:cubicBezTo>
                <a:cubicBezTo>
                  <a:pt x="809283" y="207343"/>
                  <a:pt x="812006" y="197643"/>
                  <a:pt x="812006" y="197643"/>
                </a:cubicBezTo>
                <a:cubicBezTo>
                  <a:pt x="811212" y="189706"/>
                  <a:pt x="812004" y="181445"/>
                  <a:pt x="809625" y="173831"/>
                </a:cubicBezTo>
                <a:cubicBezTo>
                  <a:pt x="807918" y="168368"/>
                  <a:pt x="801910" y="164973"/>
                  <a:pt x="800100" y="159543"/>
                </a:cubicBezTo>
                <a:cubicBezTo>
                  <a:pt x="796596" y="149032"/>
                  <a:pt x="798842" y="154645"/>
                  <a:pt x="792956" y="142875"/>
                </a:cubicBezTo>
                <a:cubicBezTo>
                  <a:pt x="792162" y="137319"/>
                  <a:pt x="792854" y="131335"/>
                  <a:pt x="790575" y="126206"/>
                </a:cubicBezTo>
                <a:cubicBezTo>
                  <a:pt x="788969" y="122592"/>
                  <a:pt x="779458" y="120119"/>
                  <a:pt x="776287" y="119062"/>
                </a:cubicBezTo>
                <a:lnTo>
                  <a:pt x="754856" y="104775"/>
                </a:lnTo>
                <a:cubicBezTo>
                  <a:pt x="752054" y="102907"/>
                  <a:pt x="750299" y="99787"/>
                  <a:pt x="747712" y="97631"/>
                </a:cubicBezTo>
                <a:cubicBezTo>
                  <a:pt x="745514" y="95799"/>
                  <a:pt x="742767" y="94700"/>
                  <a:pt x="740569" y="92868"/>
                </a:cubicBezTo>
                <a:cubicBezTo>
                  <a:pt x="737982" y="90712"/>
                  <a:pt x="736227" y="87593"/>
                  <a:pt x="733425" y="85725"/>
                </a:cubicBezTo>
                <a:cubicBezTo>
                  <a:pt x="731336" y="84333"/>
                  <a:pt x="728766" y="83698"/>
                  <a:pt x="726281" y="83343"/>
                </a:cubicBezTo>
                <a:cubicBezTo>
                  <a:pt x="717602" y="82103"/>
                  <a:pt x="708818" y="81756"/>
                  <a:pt x="700087" y="80962"/>
                </a:cubicBezTo>
                <a:cubicBezTo>
                  <a:pt x="683711" y="70045"/>
                  <a:pt x="691230" y="73247"/>
                  <a:pt x="678656" y="69056"/>
                </a:cubicBezTo>
                <a:cubicBezTo>
                  <a:pt x="676275" y="69850"/>
                  <a:pt x="673287" y="69662"/>
                  <a:pt x="671512" y="71437"/>
                </a:cubicBezTo>
                <a:cubicBezTo>
                  <a:pt x="669737" y="73212"/>
                  <a:pt x="669580" y="76111"/>
                  <a:pt x="669131" y="78581"/>
                </a:cubicBezTo>
                <a:cubicBezTo>
                  <a:pt x="667986" y="84877"/>
                  <a:pt x="668434" y="91457"/>
                  <a:pt x="666750" y="97631"/>
                </a:cubicBezTo>
                <a:cubicBezTo>
                  <a:pt x="665997" y="100392"/>
                  <a:pt x="663575" y="102394"/>
                  <a:pt x="661987" y="104775"/>
                </a:cubicBezTo>
                <a:cubicBezTo>
                  <a:pt x="656431" y="103981"/>
                  <a:pt x="650448" y="104672"/>
                  <a:pt x="645319" y="102393"/>
                </a:cubicBezTo>
                <a:cubicBezTo>
                  <a:pt x="639992" y="100026"/>
                  <a:pt x="640734" y="91945"/>
                  <a:pt x="638175" y="88106"/>
                </a:cubicBezTo>
                <a:cubicBezTo>
                  <a:pt x="636307" y="85304"/>
                  <a:pt x="633412" y="83343"/>
                  <a:pt x="631031" y="80962"/>
                </a:cubicBezTo>
                <a:cubicBezTo>
                  <a:pt x="592682" y="83701"/>
                  <a:pt x="608265" y="79820"/>
                  <a:pt x="583406" y="88106"/>
                </a:cubicBezTo>
                <a:lnTo>
                  <a:pt x="576262" y="90487"/>
                </a:lnTo>
                <a:lnTo>
                  <a:pt x="569119" y="92868"/>
                </a:lnTo>
                <a:cubicBezTo>
                  <a:pt x="566738" y="95249"/>
                  <a:pt x="564777" y="98144"/>
                  <a:pt x="561975" y="100012"/>
                </a:cubicBezTo>
                <a:cubicBezTo>
                  <a:pt x="559886" y="101404"/>
                  <a:pt x="557341" y="102393"/>
                  <a:pt x="554831" y="102393"/>
                </a:cubicBezTo>
                <a:cubicBezTo>
                  <a:pt x="538936" y="102393"/>
                  <a:pt x="523081" y="100806"/>
                  <a:pt x="507206" y="100012"/>
                </a:cubicBezTo>
                <a:cubicBezTo>
                  <a:pt x="508000" y="88900"/>
                  <a:pt x="507035" y="77519"/>
                  <a:pt x="509587" y="66675"/>
                </a:cubicBezTo>
                <a:cubicBezTo>
                  <a:pt x="510433" y="63079"/>
                  <a:pt x="524766" y="54063"/>
                  <a:pt x="526256" y="52387"/>
                </a:cubicBezTo>
                <a:cubicBezTo>
                  <a:pt x="530059" y="48109"/>
                  <a:pt x="535781" y="38100"/>
                  <a:pt x="535781" y="38100"/>
                </a:cubicBezTo>
                <a:cubicBezTo>
                  <a:pt x="536575" y="35719"/>
                  <a:pt x="538575" y="33432"/>
                  <a:pt x="538162" y="30956"/>
                </a:cubicBezTo>
                <a:cubicBezTo>
                  <a:pt x="537098" y="24570"/>
                  <a:pt x="532209" y="19446"/>
                  <a:pt x="519112" y="14287"/>
                </a:cubicBezTo>
                <a:cubicBezTo>
                  <a:pt x="506015" y="9128"/>
                  <a:pt x="478631" y="0"/>
                  <a:pt x="459581" y="0"/>
                </a:cubicBezTo>
                <a:lnTo>
                  <a:pt x="419100" y="11906"/>
                </a:lnTo>
                <a:cubicBezTo>
                  <a:pt x="395817" y="4146"/>
                  <a:pt x="405747" y="6511"/>
                  <a:pt x="357187" y="11906"/>
                </a:cubicBezTo>
                <a:cubicBezTo>
                  <a:pt x="353164" y="12353"/>
                  <a:pt x="365125" y="13493"/>
                  <a:pt x="369094" y="14287"/>
                </a:cubicBezTo>
                <a:cubicBezTo>
                  <a:pt x="362742" y="33338"/>
                  <a:pt x="369094" y="9524"/>
                  <a:pt x="369094" y="28575"/>
                </a:cubicBezTo>
                <a:cubicBezTo>
                  <a:pt x="369094" y="36780"/>
                  <a:pt x="366875" y="41714"/>
                  <a:pt x="361950" y="47625"/>
                </a:cubicBezTo>
                <a:cubicBezTo>
                  <a:pt x="359794" y="50212"/>
                  <a:pt x="357608" y="52900"/>
                  <a:pt x="354806" y="54768"/>
                </a:cubicBezTo>
                <a:cubicBezTo>
                  <a:pt x="352717" y="56160"/>
                  <a:pt x="350043" y="56356"/>
                  <a:pt x="347662" y="57150"/>
                </a:cubicBezTo>
                <a:cubicBezTo>
                  <a:pt x="342900" y="56356"/>
                  <a:pt x="337955" y="56295"/>
                  <a:pt x="333375" y="54768"/>
                </a:cubicBezTo>
                <a:cubicBezTo>
                  <a:pt x="327658" y="52862"/>
                  <a:pt x="324010" y="47944"/>
                  <a:pt x="321469" y="42862"/>
                </a:cubicBezTo>
                <a:cubicBezTo>
                  <a:pt x="320346" y="40617"/>
                  <a:pt x="320210" y="37963"/>
                  <a:pt x="319087" y="35718"/>
                </a:cubicBezTo>
                <a:cubicBezTo>
                  <a:pt x="317807" y="33159"/>
                  <a:pt x="315912" y="30956"/>
                  <a:pt x="314325" y="28575"/>
                </a:cubicBezTo>
                <a:cubicBezTo>
                  <a:pt x="302419" y="29369"/>
                  <a:pt x="290222" y="28223"/>
                  <a:pt x="278606" y="30956"/>
                </a:cubicBezTo>
                <a:cubicBezTo>
                  <a:pt x="275820" y="31611"/>
                  <a:pt x="275124" y="35540"/>
                  <a:pt x="273844" y="38100"/>
                </a:cubicBezTo>
                <a:cubicBezTo>
                  <a:pt x="263985" y="57817"/>
                  <a:pt x="280348" y="31913"/>
                  <a:pt x="266700" y="52387"/>
                </a:cubicBezTo>
                <a:cubicBezTo>
                  <a:pt x="266544" y="53013"/>
                  <a:pt x="263181" y="67501"/>
                  <a:pt x="261937" y="69056"/>
                </a:cubicBezTo>
                <a:cubicBezTo>
                  <a:pt x="260149" y="71291"/>
                  <a:pt x="257175" y="72231"/>
                  <a:pt x="254794" y="73818"/>
                </a:cubicBezTo>
                <a:cubicBezTo>
                  <a:pt x="254000" y="77787"/>
                  <a:pt x="252412" y="81677"/>
                  <a:pt x="252412" y="85725"/>
                </a:cubicBezTo>
                <a:cubicBezTo>
                  <a:pt x="252412" y="101672"/>
                  <a:pt x="253450" y="103124"/>
                  <a:pt x="257175" y="114300"/>
                </a:cubicBezTo>
                <a:cubicBezTo>
                  <a:pt x="256381" y="128587"/>
                  <a:pt x="250598" y="143160"/>
                  <a:pt x="247650" y="157162"/>
                </a:cubicBezTo>
                <a:cubicBezTo>
                  <a:pt x="247133" y="159618"/>
                  <a:pt x="250031" y="157162"/>
                  <a:pt x="247650" y="159543"/>
                </a:cubicBezTo>
                <a:cubicBezTo>
                  <a:pt x="245269" y="161924"/>
                  <a:pt x="238628" y="166184"/>
                  <a:pt x="233362" y="171450"/>
                </a:cubicBezTo>
                <a:cubicBezTo>
                  <a:pt x="223023" y="192129"/>
                  <a:pt x="234972" y="170741"/>
                  <a:pt x="221456" y="188118"/>
                </a:cubicBezTo>
                <a:cubicBezTo>
                  <a:pt x="217942" y="192636"/>
                  <a:pt x="216694" y="199231"/>
                  <a:pt x="211931" y="202406"/>
                </a:cubicBezTo>
                <a:cubicBezTo>
                  <a:pt x="201985" y="209036"/>
                  <a:pt x="206811" y="205144"/>
                  <a:pt x="197644" y="214312"/>
                </a:cubicBezTo>
                <a:cubicBezTo>
                  <a:pt x="196056" y="220662"/>
                  <a:pt x="194951" y="227152"/>
                  <a:pt x="192881" y="233362"/>
                </a:cubicBezTo>
                <a:lnTo>
                  <a:pt x="185737" y="254793"/>
                </a:lnTo>
                <a:cubicBezTo>
                  <a:pt x="184482" y="258558"/>
                  <a:pt x="180975" y="261143"/>
                  <a:pt x="178594" y="264318"/>
                </a:cubicBezTo>
                <a:cubicBezTo>
                  <a:pt x="177800" y="266699"/>
                  <a:pt x="176212" y="268952"/>
                  <a:pt x="176212" y="271462"/>
                </a:cubicBezTo>
                <a:cubicBezTo>
                  <a:pt x="176212" y="274735"/>
                  <a:pt x="177445" y="277923"/>
                  <a:pt x="178594" y="280987"/>
                </a:cubicBezTo>
                <a:cubicBezTo>
                  <a:pt x="181185" y="287896"/>
                  <a:pt x="184169" y="291732"/>
                  <a:pt x="188119" y="297656"/>
                </a:cubicBezTo>
                <a:cubicBezTo>
                  <a:pt x="188913" y="300037"/>
                  <a:pt x="192006" y="302792"/>
                  <a:pt x="190500" y="304800"/>
                </a:cubicBezTo>
                <a:cubicBezTo>
                  <a:pt x="188536" y="307418"/>
                  <a:pt x="184122" y="306282"/>
                  <a:pt x="180975" y="307181"/>
                </a:cubicBezTo>
                <a:cubicBezTo>
                  <a:pt x="157062" y="314013"/>
                  <a:pt x="194082" y="304500"/>
                  <a:pt x="164306" y="311943"/>
                </a:cubicBezTo>
                <a:cubicBezTo>
                  <a:pt x="161925" y="313531"/>
                  <a:pt x="159722" y="315426"/>
                  <a:pt x="157162" y="316706"/>
                </a:cubicBezTo>
                <a:cubicBezTo>
                  <a:pt x="154917" y="317828"/>
                  <a:pt x="151979" y="317519"/>
                  <a:pt x="150019" y="319087"/>
                </a:cubicBezTo>
                <a:cubicBezTo>
                  <a:pt x="147784" y="320875"/>
                  <a:pt x="147088" y="324032"/>
                  <a:pt x="145256" y="326231"/>
                </a:cubicBezTo>
                <a:cubicBezTo>
                  <a:pt x="141495" y="330745"/>
                  <a:pt x="136320" y="335461"/>
                  <a:pt x="130969" y="338137"/>
                </a:cubicBezTo>
                <a:cubicBezTo>
                  <a:pt x="128724" y="339259"/>
                  <a:pt x="126206" y="339724"/>
                  <a:pt x="123825" y="340518"/>
                </a:cubicBezTo>
                <a:cubicBezTo>
                  <a:pt x="121444" y="342106"/>
                  <a:pt x="119241" y="344001"/>
                  <a:pt x="116681" y="345281"/>
                </a:cubicBezTo>
                <a:cubicBezTo>
                  <a:pt x="114436" y="346404"/>
                  <a:pt x="111497" y="346094"/>
                  <a:pt x="109537" y="347662"/>
                </a:cubicBezTo>
                <a:cubicBezTo>
                  <a:pt x="107302" y="349450"/>
                  <a:pt x="106362" y="352425"/>
                  <a:pt x="104775" y="354806"/>
                </a:cubicBezTo>
                <a:cubicBezTo>
                  <a:pt x="95214" y="393048"/>
                  <a:pt x="107348" y="377332"/>
                  <a:pt x="85725" y="388143"/>
                </a:cubicBezTo>
                <a:cubicBezTo>
                  <a:pt x="81585" y="390213"/>
                  <a:pt x="77788" y="392906"/>
                  <a:pt x="73819" y="395287"/>
                </a:cubicBezTo>
                <a:cubicBezTo>
                  <a:pt x="61115" y="414342"/>
                  <a:pt x="77791" y="391314"/>
                  <a:pt x="61912" y="407193"/>
                </a:cubicBezTo>
                <a:cubicBezTo>
                  <a:pt x="59888" y="409217"/>
                  <a:pt x="59051" y="412198"/>
                  <a:pt x="57150" y="414337"/>
                </a:cubicBezTo>
                <a:cubicBezTo>
                  <a:pt x="52675" y="419371"/>
                  <a:pt x="47625" y="423862"/>
                  <a:pt x="42862" y="428625"/>
                </a:cubicBezTo>
                <a:cubicBezTo>
                  <a:pt x="40481" y="431006"/>
                  <a:pt x="37587" y="432966"/>
                  <a:pt x="35719" y="435768"/>
                </a:cubicBezTo>
                <a:lnTo>
                  <a:pt x="30956" y="442912"/>
                </a:lnTo>
                <a:cubicBezTo>
                  <a:pt x="25240" y="460061"/>
                  <a:pt x="32182" y="438624"/>
                  <a:pt x="26194" y="459581"/>
                </a:cubicBezTo>
                <a:cubicBezTo>
                  <a:pt x="25504" y="461995"/>
                  <a:pt x="24606" y="464344"/>
                  <a:pt x="23812" y="466725"/>
                </a:cubicBezTo>
                <a:cubicBezTo>
                  <a:pt x="25955" y="473152"/>
                  <a:pt x="28464" y="476415"/>
                  <a:pt x="23812" y="483393"/>
                </a:cubicBezTo>
                <a:cubicBezTo>
                  <a:pt x="22225" y="485774"/>
                  <a:pt x="19050" y="486568"/>
                  <a:pt x="16669" y="488156"/>
                </a:cubicBezTo>
                <a:cubicBezTo>
                  <a:pt x="13137" y="493454"/>
                  <a:pt x="10511" y="496035"/>
                  <a:pt x="9525" y="502443"/>
                </a:cubicBezTo>
                <a:cubicBezTo>
                  <a:pt x="4993" y="531903"/>
                  <a:pt x="12239" y="518614"/>
                  <a:pt x="2381" y="533400"/>
                </a:cubicBezTo>
                <a:cubicBezTo>
                  <a:pt x="1587" y="535781"/>
                  <a:pt x="0" y="538033"/>
                  <a:pt x="0" y="540543"/>
                </a:cubicBezTo>
                <a:cubicBezTo>
                  <a:pt x="0" y="545967"/>
                  <a:pt x="2216" y="555650"/>
                  <a:pt x="7144" y="559593"/>
                </a:cubicBezTo>
                <a:cubicBezTo>
                  <a:pt x="9104" y="561161"/>
                  <a:pt x="12093" y="560756"/>
                  <a:pt x="14287" y="561975"/>
                </a:cubicBezTo>
                <a:cubicBezTo>
                  <a:pt x="19291" y="564755"/>
                  <a:pt x="28575" y="571500"/>
                  <a:pt x="28575" y="571500"/>
                </a:cubicBezTo>
                <a:cubicBezTo>
                  <a:pt x="31750" y="576262"/>
                  <a:pt x="36712" y="580234"/>
                  <a:pt x="38100" y="585787"/>
                </a:cubicBezTo>
                <a:cubicBezTo>
                  <a:pt x="39530" y="591508"/>
                  <a:pt x="40104" y="598344"/>
                  <a:pt x="45244" y="602456"/>
                </a:cubicBezTo>
                <a:cubicBezTo>
                  <a:pt x="47204" y="604024"/>
                  <a:pt x="50006" y="604043"/>
                  <a:pt x="52387" y="604837"/>
                </a:cubicBezTo>
                <a:cubicBezTo>
                  <a:pt x="71090" y="603398"/>
                  <a:pt x="81106" y="609384"/>
                  <a:pt x="90487" y="595312"/>
                </a:cubicBezTo>
                <a:cubicBezTo>
                  <a:pt x="91879" y="593223"/>
                  <a:pt x="92075" y="590549"/>
                  <a:pt x="92869" y="588168"/>
                </a:cubicBezTo>
                <a:cubicBezTo>
                  <a:pt x="92075" y="577849"/>
                  <a:pt x="93121" y="567220"/>
                  <a:pt x="90487" y="557212"/>
                </a:cubicBezTo>
                <a:cubicBezTo>
                  <a:pt x="87532" y="545983"/>
                  <a:pt x="81645" y="543381"/>
                  <a:pt x="73819" y="538162"/>
                </a:cubicBezTo>
                <a:cubicBezTo>
                  <a:pt x="72231" y="535781"/>
                  <a:pt x="70218" y="533633"/>
                  <a:pt x="69056" y="531018"/>
                </a:cubicBezTo>
                <a:cubicBezTo>
                  <a:pt x="67017" y="526431"/>
                  <a:pt x="64294" y="516731"/>
                  <a:pt x="64294" y="516731"/>
                </a:cubicBezTo>
                <a:cubicBezTo>
                  <a:pt x="65088" y="513556"/>
                  <a:pt x="64860" y="509929"/>
                  <a:pt x="66675" y="507206"/>
                </a:cubicBezTo>
                <a:cubicBezTo>
                  <a:pt x="72892" y="497881"/>
                  <a:pt x="100622" y="500210"/>
                  <a:pt x="102394" y="500062"/>
                </a:cubicBezTo>
                <a:cubicBezTo>
                  <a:pt x="103981" y="497681"/>
                  <a:pt x="105132" y="494942"/>
                  <a:pt x="107156" y="492918"/>
                </a:cubicBezTo>
                <a:cubicBezTo>
                  <a:pt x="109180" y="490894"/>
                  <a:pt x="112468" y="490355"/>
                  <a:pt x="114300" y="488156"/>
                </a:cubicBezTo>
                <a:cubicBezTo>
                  <a:pt x="116572" y="485429"/>
                  <a:pt x="117664" y="481894"/>
                  <a:pt x="119062" y="478631"/>
                </a:cubicBezTo>
                <a:cubicBezTo>
                  <a:pt x="120051" y="476324"/>
                  <a:pt x="119669" y="473262"/>
                  <a:pt x="121444" y="471487"/>
                </a:cubicBezTo>
                <a:cubicBezTo>
                  <a:pt x="123219" y="469712"/>
                  <a:pt x="126102" y="469461"/>
                  <a:pt x="128587" y="469106"/>
                </a:cubicBezTo>
                <a:cubicBezTo>
                  <a:pt x="137266" y="467866"/>
                  <a:pt x="146050" y="467519"/>
                  <a:pt x="154781" y="466725"/>
                </a:cubicBezTo>
                <a:cubicBezTo>
                  <a:pt x="157828" y="465963"/>
                  <a:pt x="168037" y="463668"/>
                  <a:pt x="171450" y="461962"/>
                </a:cubicBezTo>
                <a:cubicBezTo>
                  <a:pt x="180811" y="457282"/>
                  <a:pt x="175766" y="456812"/>
                  <a:pt x="185737" y="454818"/>
                </a:cubicBezTo>
                <a:cubicBezTo>
                  <a:pt x="191241" y="453717"/>
                  <a:pt x="196850" y="453231"/>
                  <a:pt x="202406" y="452437"/>
                </a:cubicBezTo>
                <a:cubicBezTo>
                  <a:pt x="204787" y="451643"/>
                  <a:pt x="207052" y="450306"/>
                  <a:pt x="209550" y="450056"/>
                </a:cubicBezTo>
                <a:cubicBezTo>
                  <a:pt x="223000" y="448711"/>
                  <a:pt x="236777" y="450326"/>
                  <a:pt x="250031" y="447675"/>
                </a:cubicBezTo>
                <a:cubicBezTo>
                  <a:pt x="253558" y="446970"/>
                  <a:pt x="260101" y="436142"/>
                  <a:pt x="261937" y="433387"/>
                </a:cubicBezTo>
                <a:cubicBezTo>
                  <a:pt x="266614" y="433972"/>
                  <a:pt x="286343" y="435966"/>
                  <a:pt x="292894" y="438150"/>
                </a:cubicBezTo>
                <a:cubicBezTo>
                  <a:pt x="296262" y="439273"/>
                  <a:pt x="299156" y="441514"/>
                  <a:pt x="302419" y="442912"/>
                </a:cubicBezTo>
                <a:cubicBezTo>
                  <a:pt x="326925" y="453414"/>
                  <a:pt x="287523" y="434272"/>
                  <a:pt x="319087" y="450056"/>
                </a:cubicBezTo>
                <a:cubicBezTo>
                  <a:pt x="330358" y="448647"/>
                  <a:pt x="337562" y="450631"/>
                  <a:pt x="345281" y="442912"/>
                </a:cubicBezTo>
                <a:cubicBezTo>
                  <a:pt x="347305" y="440888"/>
                  <a:pt x="348456" y="438149"/>
                  <a:pt x="350044" y="435768"/>
                </a:cubicBezTo>
                <a:cubicBezTo>
                  <a:pt x="350838" y="426243"/>
                  <a:pt x="349799" y="416383"/>
                  <a:pt x="352425" y="407193"/>
                </a:cubicBezTo>
                <a:cubicBezTo>
                  <a:pt x="353211" y="404441"/>
                  <a:pt x="356828" y="403253"/>
                  <a:pt x="359569" y="402431"/>
                </a:cubicBezTo>
                <a:cubicBezTo>
                  <a:pt x="364945" y="400818"/>
                  <a:pt x="370734" y="401151"/>
                  <a:pt x="376237" y="400050"/>
                </a:cubicBezTo>
                <a:cubicBezTo>
                  <a:pt x="389659" y="397365"/>
                  <a:pt x="392169" y="396326"/>
                  <a:pt x="402431" y="392906"/>
                </a:cubicBezTo>
                <a:cubicBezTo>
                  <a:pt x="404019" y="390525"/>
                  <a:pt x="405170" y="387786"/>
                  <a:pt x="407194" y="385762"/>
                </a:cubicBezTo>
                <a:cubicBezTo>
                  <a:pt x="409217" y="383739"/>
                  <a:pt x="412139" y="382832"/>
                  <a:pt x="414337" y="381000"/>
                </a:cubicBezTo>
                <a:cubicBezTo>
                  <a:pt x="416924" y="378844"/>
                  <a:pt x="419100" y="376237"/>
                  <a:pt x="421481" y="373856"/>
                </a:cubicBezTo>
                <a:cubicBezTo>
                  <a:pt x="422275" y="359568"/>
                  <a:pt x="423862" y="345303"/>
                  <a:pt x="423862" y="330993"/>
                </a:cubicBezTo>
                <a:cubicBezTo>
                  <a:pt x="423862" y="326946"/>
                  <a:pt x="418113" y="321332"/>
                  <a:pt x="421481" y="319087"/>
                </a:cubicBezTo>
                <a:cubicBezTo>
                  <a:pt x="426151" y="315974"/>
                  <a:pt x="432594" y="320674"/>
                  <a:pt x="438150" y="321468"/>
                </a:cubicBezTo>
                <a:cubicBezTo>
                  <a:pt x="440647" y="322300"/>
                  <a:pt x="451598" y="325256"/>
                  <a:pt x="452437" y="328612"/>
                </a:cubicBezTo>
                <a:cubicBezTo>
                  <a:pt x="453608" y="333296"/>
                  <a:pt x="450850" y="338137"/>
                  <a:pt x="450056" y="342900"/>
                </a:cubicBezTo>
                <a:cubicBezTo>
                  <a:pt x="452437" y="343694"/>
                  <a:pt x="455425" y="343506"/>
                  <a:pt x="457200" y="345281"/>
                </a:cubicBezTo>
                <a:cubicBezTo>
                  <a:pt x="458975" y="347056"/>
                  <a:pt x="458972" y="349990"/>
                  <a:pt x="459581" y="352425"/>
                </a:cubicBezTo>
                <a:cubicBezTo>
                  <a:pt x="460563" y="356351"/>
                  <a:pt x="461168" y="360362"/>
                  <a:pt x="461962" y="364331"/>
                </a:cubicBezTo>
                <a:cubicBezTo>
                  <a:pt x="461765" y="365905"/>
                  <a:pt x="456579" y="385142"/>
                  <a:pt x="461962" y="390525"/>
                </a:cubicBezTo>
                <a:cubicBezTo>
                  <a:pt x="463737" y="392300"/>
                  <a:pt x="466725" y="392112"/>
                  <a:pt x="469106" y="392906"/>
                </a:cubicBezTo>
                <a:cubicBezTo>
                  <a:pt x="477837" y="392112"/>
                  <a:pt x="487117" y="393672"/>
                  <a:pt x="495300" y="390525"/>
                </a:cubicBezTo>
                <a:cubicBezTo>
                  <a:pt x="498365" y="389346"/>
                  <a:pt x="500933" y="376877"/>
                  <a:pt x="502444" y="373856"/>
                </a:cubicBezTo>
                <a:cubicBezTo>
                  <a:pt x="503724" y="371296"/>
                  <a:pt x="506044" y="369327"/>
                  <a:pt x="507206" y="366712"/>
                </a:cubicBezTo>
                <a:cubicBezTo>
                  <a:pt x="512436" y="354944"/>
                  <a:pt x="508821" y="352142"/>
                  <a:pt x="519112" y="345281"/>
                </a:cubicBezTo>
                <a:cubicBezTo>
                  <a:pt x="521201" y="343889"/>
                  <a:pt x="523875" y="343694"/>
                  <a:pt x="526256" y="342900"/>
                </a:cubicBezTo>
                <a:cubicBezTo>
                  <a:pt x="545311" y="330196"/>
                  <a:pt x="522283" y="346872"/>
                  <a:pt x="538162" y="330993"/>
                </a:cubicBezTo>
                <a:cubicBezTo>
                  <a:pt x="540186" y="328969"/>
                  <a:pt x="542925" y="327818"/>
                  <a:pt x="545306" y="326231"/>
                </a:cubicBezTo>
                <a:cubicBezTo>
                  <a:pt x="550974" y="343233"/>
                  <a:pt x="547285" y="336341"/>
                  <a:pt x="554831" y="347662"/>
                </a:cubicBezTo>
                <a:cubicBezTo>
                  <a:pt x="557212" y="346868"/>
                  <a:pt x="559886" y="346673"/>
                  <a:pt x="561975" y="345281"/>
                </a:cubicBezTo>
                <a:cubicBezTo>
                  <a:pt x="571141" y="339171"/>
                  <a:pt x="570331" y="334500"/>
                  <a:pt x="573881" y="323850"/>
                </a:cubicBezTo>
                <a:cubicBezTo>
                  <a:pt x="574675" y="321469"/>
                  <a:pt x="578611" y="322158"/>
                  <a:pt x="581025" y="321468"/>
                </a:cubicBezTo>
                <a:cubicBezTo>
                  <a:pt x="584172" y="320569"/>
                  <a:pt x="587375" y="319881"/>
                  <a:pt x="590550" y="319087"/>
                </a:cubicBezTo>
                <a:cubicBezTo>
                  <a:pt x="595456" y="315817"/>
                  <a:pt x="598773" y="312701"/>
                  <a:pt x="604837" y="311943"/>
                </a:cubicBezTo>
                <a:cubicBezTo>
                  <a:pt x="608775" y="311451"/>
                  <a:pt x="592931" y="310752"/>
                  <a:pt x="592931" y="309562"/>
                </a:cubicBezTo>
                <a:close/>
              </a:path>
            </a:pathLst>
          </a:custGeom>
          <a:solidFill>
            <a:srgbClr val="083C7D"/>
          </a:solidFill>
          <a:ln w="952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5" tIns="45712" rIns="91425" bIns="45712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300" dirty="0" err="1"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sp>
        <p:nvSpPr>
          <p:cNvPr id="24" name="任意多边形 106"/>
          <p:cNvSpPr/>
          <p:nvPr>
            <p:custDataLst>
              <p:tags r:id="rId6"/>
            </p:custDataLst>
          </p:nvPr>
        </p:nvSpPr>
        <p:spPr>
          <a:xfrm rot="21241705">
            <a:off x="4550152" y="3677413"/>
            <a:ext cx="684027" cy="546674"/>
          </a:xfrm>
          <a:custGeom>
            <a:avLst/>
            <a:gdLst>
              <a:gd name="connsiteX0" fmla="*/ 304933 w 602589"/>
              <a:gd name="connsiteY0" fmla="*/ 581 h 519693"/>
              <a:gd name="connsiteX1" fmla="*/ 288264 w 602589"/>
              <a:gd name="connsiteY1" fmla="*/ 2962 h 519693"/>
              <a:gd name="connsiteX2" fmla="*/ 273977 w 602589"/>
              <a:gd name="connsiteY2" fmla="*/ 12487 h 519693"/>
              <a:gd name="connsiteX3" fmla="*/ 262071 w 602589"/>
              <a:gd name="connsiteY3" fmla="*/ 26774 h 519693"/>
              <a:gd name="connsiteX4" fmla="*/ 250164 w 602589"/>
              <a:gd name="connsiteY4" fmla="*/ 38681 h 519693"/>
              <a:gd name="connsiteX5" fmla="*/ 245402 w 602589"/>
              <a:gd name="connsiteY5" fmla="*/ 45824 h 519693"/>
              <a:gd name="connsiteX6" fmla="*/ 231114 w 602589"/>
              <a:gd name="connsiteY6" fmla="*/ 57731 h 519693"/>
              <a:gd name="connsiteX7" fmla="*/ 190633 w 602589"/>
              <a:gd name="connsiteY7" fmla="*/ 55349 h 519693"/>
              <a:gd name="connsiteX8" fmla="*/ 181108 w 602589"/>
              <a:gd name="connsiteY8" fmla="*/ 50587 h 519693"/>
              <a:gd name="connsiteX9" fmla="*/ 166821 w 602589"/>
              <a:gd name="connsiteY9" fmla="*/ 45824 h 519693"/>
              <a:gd name="connsiteX10" fmla="*/ 126339 w 602589"/>
              <a:gd name="connsiteY10" fmla="*/ 50587 h 519693"/>
              <a:gd name="connsiteX11" fmla="*/ 119196 w 602589"/>
              <a:gd name="connsiteY11" fmla="*/ 55349 h 519693"/>
              <a:gd name="connsiteX12" fmla="*/ 95383 w 602589"/>
              <a:gd name="connsiteY12" fmla="*/ 52968 h 519693"/>
              <a:gd name="connsiteX13" fmla="*/ 85858 w 602589"/>
              <a:gd name="connsiteY13" fmla="*/ 36299 h 519693"/>
              <a:gd name="connsiteX14" fmla="*/ 78714 w 602589"/>
              <a:gd name="connsiteY14" fmla="*/ 31537 h 519693"/>
              <a:gd name="connsiteX15" fmla="*/ 73952 w 602589"/>
              <a:gd name="connsiteY15" fmla="*/ 24393 h 519693"/>
              <a:gd name="connsiteX16" fmla="*/ 59664 w 602589"/>
              <a:gd name="connsiteY16" fmla="*/ 17249 h 519693"/>
              <a:gd name="connsiteX17" fmla="*/ 52521 w 602589"/>
              <a:gd name="connsiteY17" fmla="*/ 12487 h 519693"/>
              <a:gd name="connsiteX18" fmla="*/ 38233 w 602589"/>
              <a:gd name="connsiteY18" fmla="*/ 7724 h 519693"/>
              <a:gd name="connsiteX19" fmla="*/ 31089 w 602589"/>
              <a:gd name="connsiteY19" fmla="*/ 5343 h 519693"/>
              <a:gd name="connsiteX20" fmla="*/ 19183 w 602589"/>
              <a:gd name="connsiteY20" fmla="*/ 7724 h 519693"/>
              <a:gd name="connsiteX21" fmla="*/ 12039 w 602589"/>
              <a:gd name="connsiteY21" fmla="*/ 10106 h 519693"/>
              <a:gd name="connsiteX22" fmla="*/ 2514 w 602589"/>
              <a:gd name="connsiteY22" fmla="*/ 24393 h 519693"/>
              <a:gd name="connsiteX23" fmla="*/ 2514 w 602589"/>
              <a:gd name="connsiteY23" fmla="*/ 38681 h 519693"/>
              <a:gd name="connsiteX24" fmla="*/ 16802 w 602589"/>
              <a:gd name="connsiteY24" fmla="*/ 48206 h 519693"/>
              <a:gd name="connsiteX25" fmla="*/ 33471 w 602589"/>
              <a:gd name="connsiteY25" fmla="*/ 60112 h 519693"/>
              <a:gd name="connsiteX26" fmla="*/ 40614 w 602589"/>
              <a:gd name="connsiteY26" fmla="*/ 62493 h 519693"/>
              <a:gd name="connsiteX27" fmla="*/ 62046 w 602589"/>
              <a:gd name="connsiteY27" fmla="*/ 76781 h 519693"/>
              <a:gd name="connsiteX28" fmla="*/ 69189 w 602589"/>
              <a:gd name="connsiteY28" fmla="*/ 83924 h 519693"/>
              <a:gd name="connsiteX29" fmla="*/ 76333 w 602589"/>
              <a:gd name="connsiteY29" fmla="*/ 88687 h 519693"/>
              <a:gd name="connsiteX30" fmla="*/ 93002 w 602589"/>
              <a:gd name="connsiteY30" fmla="*/ 107737 h 519693"/>
              <a:gd name="connsiteX31" fmla="*/ 100146 w 602589"/>
              <a:gd name="connsiteY31" fmla="*/ 110118 h 519693"/>
              <a:gd name="connsiteX32" fmla="*/ 107289 w 602589"/>
              <a:gd name="connsiteY32" fmla="*/ 117262 h 519693"/>
              <a:gd name="connsiteX33" fmla="*/ 121577 w 602589"/>
              <a:gd name="connsiteY33" fmla="*/ 124406 h 519693"/>
              <a:gd name="connsiteX34" fmla="*/ 128721 w 602589"/>
              <a:gd name="connsiteY34" fmla="*/ 131549 h 519693"/>
              <a:gd name="connsiteX35" fmla="*/ 143008 w 602589"/>
              <a:gd name="connsiteY35" fmla="*/ 136312 h 519693"/>
              <a:gd name="connsiteX36" fmla="*/ 150152 w 602589"/>
              <a:gd name="connsiteY36" fmla="*/ 138693 h 519693"/>
              <a:gd name="connsiteX37" fmla="*/ 162058 w 602589"/>
              <a:gd name="connsiteY37" fmla="*/ 150599 h 519693"/>
              <a:gd name="connsiteX38" fmla="*/ 176346 w 602589"/>
              <a:gd name="connsiteY38" fmla="*/ 162506 h 519693"/>
              <a:gd name="connsiteX39" fmla="*/ 185871 w 602589"/>
              <a:gd name="connsiteY39" fmla="*/ 176793 h 519693"/>
              <a:gd name="connsiteX40" fmla="*/ 188252 w 602589"/>
              <a:gd name="connsiteY40" fmla="*/ 188699 h 519693"/>
              <a:gd name="connsiteX41" fmla="*/ 190633 w 602589"/>
              <a:gd name="connsiteY41" fmla="*/ 195843 h 519693"/>
              <a:gd name="connsiteX42" fmla="*/ 197777 w 602589"/>
              <a:gd name="connsiteY42" fmla="*/ 260137 h 519693"/>
              <a:gd name="connsiteX43" fmla="*/ 204921 w 602589"/>
              <a:gd name="connsiteY43" fmla="*/ 264899 h 519693"/>
              <a:gd name="connsiteX44" fmla="*/ 226352 w 602589"/>
              <a:gd name="connsiteY44" fmla="*/ 283949 h 519693"/>
              <a:gd name="connsiteX45" fmla="*/ 235877 w 602589"/>
              <a:gd name="connsiteY45" fmla="*/ 286331 h 519693"/>
              <a:gd name="connsiteX46" fmla="*/ 250164 w 602589"/>
              <a:gd name="connsiteY46" fmla="*/ 291093 h 519693"/>
              <a:gd name="connsiteX47" fmla="*/ 257308 w 602589"/>
              <a:gd name="connsiteY47" fmla="*/ 298237 h 519693"/>
              <a:gd name="connsiteX48" fmla="*/ 262071 w 602589"/>
              <a:gd name="connsiteY48" fmla="*/ 305381 h 519693"/>
              <a:gd name="connsiteX49" fmla="*/ 269214 w 602589"/>
              <a:gd name="connsiteY49" fmla="*/ 310143 h 519693"/>
              <a:gd name="connsiteX50" fmla="*/ 266833 w 602589"/>
              <a:gd name="connsiteY50" fmla="*/ 360149 h 519693"/>
              <a:gd name="connsiteX51" fmla="*/ 259689 w 602589"/>
              <a:gd name="connsiteY51" fmla="*/ 367293 h 519693"/>
              <a:gd name="connsiteX52" fmla="*/ 252546 w 602589"/>
              <a:gd name="connsiteY52" fmla="*/ 381581 h 519693"/>
              <a:gd name="connsiteX53" fmla="*/ 257308 w 602589"/>
              <a:gd name="connsiteY53" fmla="*/ 414918 h 519693"/>
              <a:gd name="connsiteX54" fmla="*/ 259689 w 602589"/>
              <a:gd name="connsiteY54" fmla="*/ 424443 h 519693"/>
              <a:gd name="connsiteX55" fmla="*/ 269214 w 602589"/>
              <a:gd name="connsiteY55" fmla="*/ 441112 h 519693"/>
              <a:gd name="connsiteX56" fmla="*/ 276358 w 602589"/>
              <a:gd name="connsiteY56" fmla="*/ 448256 h 519693"/>
              <a:gd name="connsiteX57" fmla="*/ 273977 w 602589"/>
              <a:gd name="connsiteY57" fmla="*/ 460162 h 519693"/>
              <a:gd name="connsiteX58" fmla="*/ 271596 w 602589"/>
              <a:gd name="connsiteY58" fmla="*/ 474449 h 519693"/>
              <a:gd name="connsiteX59" fmla="*/ 288264 w 602589"/>
              <a:gd name="connsiteY59" fmla="*/ 479212 h 519693"/>
              <a:gd name="connsiteX60" fmla="*/ 319221 w 602589"/>
              <a:gd name="connsiteY60" fmla="*/ 483974 h 519693"/>
              <a:gd name="connsiteX61" fmla="*/ 345414 w 602589"/>
              <a:gd name="connsiteY61" fmla="*/ 488737 h 519693"/>
              <a:gd name="connsiteX62" fmla="*/ 364464 w 602589"/>
              <a:gd name="connsiteY62" fmla="*/ 491118 h 519693"/>
              <a:gd name="connsiteX63" fmla="*/ 388277 w 602589"/>
              <a:gd name="connsiteY63" fmla="*/ 505406 h 519693"/>
              <a:gd name="connsiteX64" fmla="*/ 400183 w 602589"/>
              <a:gd name="connsiteY64" fmla="*/ 507787 h 519693"/>
              <a:gd name="connsiteX65" fmla="*/ 407327 w 602589"/>
              <a:gd name="connsiteY65" fmla="*/ 510168 h 519693"/>
              <a:gd name="connsiteX66" fmla="*/ 438283 w 602589"/>
              <a:gd name="connsiteY66" fmla="*/ 512549 h 519693"/>
              <a:gd name="connsiteX67" fmla="*/ 450189 w 602589"/>
              <a:gd name="connsiteY67" fmla="*/ 514931 h 519693"/>
              <a:gd name="connsiteX68" fmla="*/ 457333 w 602589"/>
              <a:gd name="connsiteY68" fmla="*/ 517312 h 519693"/>
              <a:gd name="connsiteX69" fmla="*/ 469239 w 602589"/>
              <a:gd name="connsiteY69" fmla="*/ 519693 h 519693"/>
              <a:gd name="connsiteX70" fmla="*/ 488289 w 602589"/>
              <a:gd name="connsiteY70" fmla="*/ 517312 h 519693"/>
              <a:gd name="connsiteX71" fmla="*/ 495433 w 602589"/>
              <a:gd name="connsiteY71" fmla="*/ 512549 h 519693"/>
              <a:gd name="connsiteX72" fmla="*/ 516864 w 602589"/>
              <a:gd name="connsiteY72" fmla="*/ 491118 h 519693"/>
              <a:gd name="connsiteX73" fmla="*/ 519246 w 602589"/>
              <a:gd name="connsiteY73" fmla="*/ 483974 h 519693"/>
              <a:gd name="connsiteX74" fmla="*/ 521627 w 602589"/>
              <a:gd name="connsiteY74" fmla="*/ 472068 h 519693"/>
              <a:gd name="connsiteX75" fmla="*/ 528771 w 602589"/>
              <a:gd name="connsiteY75" fmla="*/ 464924 h 519693"/>
              <a:gd name="connsiteX76" fmla="*/ 533533 w 602589"/>
              <a:gd name="connsiteY76" fmla="*/ 457781 h 519693"/>
              <a:gd name="connsiteX77" fmla="*/ 547821 w 602589"/>
              <a:gd name="connsiteY77" fmla="*/ 453018 h 519693"/>
              <a:gd name="connsiteX78" fmla="*/ 564489 w 602589"/>
              <a:gd name="connsiteY78" fmla="*/ 455399 h 519693"/>
              <a:gd name="connsiteX79" fmla="*/ 583539 w 602589"/>
              <a:gd name="connsiteY79" fmla="*/ 460162 h 519693"/>
              <a:gd name="connsiteX80" fmla="*/ 597827 w 602589"/>
              <a:gd name="connsiteY80" fmla="*/ 448256 h 519693"/>
              <a:gd name="connsiteX81" fmla="*/ 602589 w 602589"/>
              <a:gd name="connsiteY81" fmla="*/ 433968 h 519693"/>
              <a:gd name="connsiteX82" fmla="*/ 600208 w 602589"/>
              <a:gd name="connsiteY82" fmla="*/ 410156 h 519693"/>
              <a:gd name="connsiteX83" fmla="*/ 588302 w 602589"/>
              <a:gd name="connsiteY83" fmla="*/ 393487 h 519693"/>
              <a:gd name="connsiteX84" fmla="*/ 578777 w 602589"/>
              <a:gd name="connsiteY84" fmla="*/ 379199 h 519693"/>
              <a:gd name="connsiteX85" fmla="*/ 557346 w 602589"/>
              <a:gd name="connsiteY85" fmla="*/ 360149 h 519693"/>
              <a:gd name="connsiteX86" fmla="*/ 550202 w 602589"/>
              <a:gd name="connsiteY86" fmla="*/ 357768 h 519693"/>
              <a:gd name="connsiteX87" fmla="*/ 543058 w 602589"/>
              <a:gd name="connsiteY87" fmla="*/ 350624 h 519693"/>
              <a:gd name="connsiteX88" fmla="*/ 540677 w 602589"/>
              <a:gd name="connsiteY88" fmla="*/ 343481 h 519693"/>
              <a:gd name="connsiteX89" fmla="*/ 526389 w 602589"/>
              <a:gd name="connsiteY89" fmla="*/ 329193 h 519693"/>
              <a:gd name="connsiteX90" fmla="*/ 516864 w 602589"/>
              <a:gd name="connsiteY90" fmla="*/ 314906 h 519693"/>
              <a:gd name="connsiteX91" fmla="*/ 509721 w 602589"/>
              <a:gd name="connsiteY91" fmla="*/ 310143 h 519693"/>
              <a:gd name="connsiteX92" fmla="*/ 497814 w 602589"/>
              <a:gd name="connsiteY92" fmla="*/ 295856 h 519693"/>
              <a:gd name="connsiteX93" fmla="*/ 493052 w 602589"/>
              <a:gd name="connsiteY93" fmla="*/ 272043 h 519693"/>
              <a:gd name="connsiteX94" fmla="*/ 488289 w 602589"/>
              <a:gd name="connsiteY94" fmla="*/ 264899 h 519693"/>
              <a:gd name="connsiteX95" fmla="*/ 483527 w 602589"/>
              <a:gd name="connsiteY95" fmla="*/ 250612 h 519693"/>
              <a:gd name="connsiteX96" fmla="*/ 481146 w 602589"/>
              <a:gd name="connsiteY96" fmla="*/ 238706 h 519693"/>
              <a:gd name="connsiteX97" fmla="*/ 476383 w 602589"/>
              <a:gd name="connsiteY97" fmla="*/ 231562 h 519693"/>
              <a:gd name="connsiteX98" fmla="*/ 464477 w 602589"/>
              <a:gd name="connsiteY98" fmla="*/ 195843 h 519693"/>
              <a:gd name="connsiteX99" fmla="*/ 459714 w 602589"/>
              <a:gd name="connsiteY99" fmla="*/ 181556 h 519693"/>
              <a:gd name="connsiteX100" fmla="*/ 457333 w 602589"/>
              <a:gd name="connsiteY100" fmla="*/ 174412 h 519693"/>
              <a:gd name="connsiteX101" fmla="*/ 452571 w 602589"/>
              <a:gd name="connsiteY101" fmla="*/ 143456 h 519693"/>
              <a:gd name="connsiteX102" fmla="*/ 443046 w 602589"/>
              <a:gd name="connsiteY102" fmla="*/ 126787 h 519693"/>
              <a:gd name="connsiteX103" fmla="*/ 435902 w 602589"/>
              <a:gd name="connsiteY103" fmla="*/ 119643 h 519693"/>
              <a:gd name="connsiteX104" fmla="*/ 431139 w 602589"/>
              <a:gd name="connsiteY104" fmla="*/ 112499 h 519693"/>
              <a:gd name="connsiteX105" fmla="*/ 426377 w 602589"/>
              <a:gd name="connsiteY105" fmla="*/ 98212 h 519693"/>
              <a:gd name="connsiteX106" fmla="*/ 423996 w 602589"/>
              <a:gd name="connsiteY106" fmla="*/ 91068 h 519693"/>
              <a:gd name="connsiteX107" fmla="*/ 412089 w 602589"/>
              <a:gd name="connsiteY107" fmla="*/ 76781 h 519693"/>
              <a:gd name="connsiteX108" fmla="*/ 404946 w 602589"/>
              <a:gd name="connsiteY108" fmla="*/ 72018 h 519693"/>
              <a:gd name="connsiteX109" fmla="*/ 397802 w 602589"/>
              <a:gd name="connsiteY109" fmla="*/ 64874 h 519693"/>
              <a:gd name="connsiteX110" fmla="*/ 390658 w 602589"/>
              <a:gd name="connsiteY110" fmla="*/ 60112 h 519693"/>
              <a:gd name="connsiteX111" fmla="*/ 369227 w 602589"/>
              <a:gd name="connsiteY111" fmla="*/ 43443 h 519693"/>
              <a:gd name="connsiteX112" fmla="*/ 345414 w 602589"/>
              <a:gd name="connsiteY112" fmla="*/ 41062 h 519693"/>
              <a:gd name="connsiteX113" fmla="*/ 331127 w 602589"/>
              <a:gd name="connsiteY113" fmla="*/ 29156 h 519693"/>
              <a:gd name="connsiteX114" fmla="*/ 316839 w 602589"/>
              <a:gd name="connsiteY114" fmla="*/ 19631 h 519693"/>
              <a:gd name="connsiteX115" fmla="*/ 309696 w 602589"/>
              <a:gd name="connsiteY115" fmla="*/ 12487 h 519693"/>
              <a:gd name="connsiteX116" fmla="*/ 304933 w 602589"/>
              <a:gd name="connsiteY116" fmla="*/ 581 h 519693"/>
              <a:gd name="connsiteX0-1" fmla="*/ 304933 w 602589"/>
              <a:gd name="connsiteY0-2" fmla="*/ 581 h 519693"/>
              <a:gd name="connsiteX1-3" fmla="*/ 288264 w 602589"/>
              <a:gd name="connsiteY1-4" fmla="*/ 2962 h 519693"/>
              <a:gd name="connsiteX2-5" fmla="*/ 273977 w 602589"/>
              <a:gd name="connsiteY2-6" fmla="*/ 12487 h 519693"/>
              <a:gd name="connsiteX3-7" fmla="*/ 262071 w 602589"/>
              <a:gd name="connsiteY3-8" fmla="*/ 26774 h 519693"/>
              <a:gd name="connsiteX4-9" fmla="*/ 250164 w 602589"/>
              <a:gd name="connsiteY4-10" fmla="*/ 38681 h 519693"/>
              <a:gd name="connsiteX5-11" fmla="*/ 245402 w 602589"/>
              <a:gd name="connsiteY5-12" fmla="*/ 45824 h 519693"/>
              <a:gd name="connsiteX6-13" fmla="*/ 231114 w 602589"/>
              <a:gd name="connsiteY6-14" fmla="*/ 57731 h 519693"/>
              <a:gd name="connsiteX7-15" fmla="*/ 190633 w 602589"/>
              <a:gd name="connsiteY7-16" fmla="*/ 55349 h 519693"/>
              <a:gd name="connsiteX8-17" fmla="*/ 181108 w 602589"/>
              <a:gd name="connsiteY8-18" fmla="*/ 50587 h 519693"/>
              <a:gd name="connsiteX9-19" fmla="*/ 166821 w 602589"/>
              <a:gd name="connsiteY9-20" fmla="*/ 45824 h 519693"/>
              <a:gd name="connsiteX10-21" fmla="*/ 126339 w 602589"/>
              <a:gd name="connsiteY10-22" fmla="*/ 50587 h 519693"/>
              <a:gd name="connsiteX11-23" fmla="*/ 119196 w 602589"/>
              <a:gd name="connsiteY11-24" fmla="*/ 55349 h 519693"/>
              <a:gd name="connsiteX12-25" fmla="*/ 95383 w 602589"/>
              <a:gd name="connsiteY12-26" fmla="*/ 52968 h 519693"/>
              <a:gd name="connsiteX13-27" fmla="*/ 85858 w 602589"/>
              <a:gd name="connsiteY13-28" fmla="*/ 36299 h 519693"/>
              <a:gd name="connsiteX14-29" fmla="*/ 78714 w 602589"/>
              <a:gd name="connsiteY14-30" fmla="*/ 31537 h 519693"/>
              <a:gd name="connsiteX15-31" fmla="*/ 73952 w 602589"/>
              <a:gd name="connsiteY15-32" fmla="*/ 24393 h 519693"/>
              <a:gd name="connsiteX16-33" fmla="*/ 59664 w 602589"/>
              <a:gd name="connsiteY16-34" fmla="*/ 17249 h 519693"/>
              <a:gd name="connsiteX17-35" fmla="*/ 52521 w 602589"/>
              <a:gd name="connsiteY17-36" fmla="*/ 12487 h 519693"/>
              <a:gd name="connsiteX18-37" fmla="*/ 38233 w 602589"/>
              <a:gd name="connsiteY18-38" fmla="*/ 7724 h 519693"/>
              <a:gd name="connsiteX19-39" fmla="*/ 31089 w 602589"/>
              <a:gd name="connsiteY19-40" fmla="*/ 5343 h 519693"/>
              <a:gd name="connsiteX20-41" fmla="*/ 19183 w 602589"/>
              <a:gd name="connsiteY20-42" fmla="*/ 7724 h 519693"/>
              <a:gd name="connsiteX21-43" fmla="*/ 12039 w 602589"/>
              <a:gd name="connsiteY21-44" fmla="*/ 10106 h 519693"/>
              <a:gd name="connsiteX22-45" fmla="*/ 2514 w 602589"/>
              <a:gd name="connsiteY22-46" fmla="*/ 24393 h 519693"/>
              <a:gd name="connsiteX23-47" fmla="*/ 2514 w 602589"/>
              <a:gd name="connsiteY23-48" fmla="*/ 38681 h 519693"/>
              <a:gd name="connsiteX24-49" fmla="*/ 16802 w 602589"/>
              <a:gd name="connsiteY24-50" fmla="*/ 48206 h 519693"/>
              <a:gd name="connsiteX25-51" fmla="*/ 33471 w 602589"/>
              <a:gd name="connsiteY25-52" fmla="*/ 60112 h 519693"/>
              <a:gd name="connsiteX26-53" fmla="*/ 40614 w 602589"/>
              <a:gd name="connsiteY26-54" fmla="*/ 62493 h 519693"/>
              <a:gd name="connsiteX27-55" fmla="*/ 62046 w 602589"/>
              <a:gd name="connsiteY27-56" fmla="*/ 76781 h 519693"/>
              <a:gd name="connsiteX28-57" fmla="*/ 69189 w 602589"/>
              <a:gd name="connsiteY28-58" fmla="*/ 83924 h 519693"/>
              <a:gd name="connsiteX29-59" fmla="*/ 76333 w 602589"/>
              <a:gd name="connsiteY29-60" fmla="*/ 88687 h 519693"/>
              <a:gd name="connsiteX30-61" fmla="*/ 93002 w 602589"/>
              <a:gd name="connsiteY30-62" fmla="*/ 107737 h 519693"/>
              <a:gd name="connsiteX31-63" fmla="*/ 100146 w 602589"/>
              <a:gd name="connsiteY31-64" fmla="*/ 110118 h 519693"/>
              <a:gd name="connsiteX32-65" fmla="*/ 107289 w 602589"/>
              <a:gd name="connsiteY32-66" fmla="*/ 117262 h 519693"/>
              <a:gd name="connsiteX33-67" fmla="*/ 121577 w 602589"/>
              <a:gd name="connsiteY33-68" fmla="*/ 124406 h 519693"/>
              <a:gd name="connsiteX34-69" fmla="*/ 128721 w 602589"/>
              <a:gd name="connsiteY34-70" fmla="*/ 131549 h 519693"/>
              <a:gd name="connsiteX35-71" fmla="*/ 143008 w 602589"/>
              <a:gd name="connsiteY35-72" fmla="*/ 136312 h 519693"/>
              <a:gd name="connsiteX36-73" fmla="*/ 150152 w 602589"/>
              <a:gd name="connsiteY36-74" fmla="*/ 138693 h 519693"/>
              <a:gd name="connsiteX37-75" fmla="*/ 162058 w 602589"/>
              <a:gd name="connsiteY37-76" fmla="*/ 150599 h 519693"/>
              <a:gd name="connsiteX38-77" fmla="*/ 176346 w 602589"/>
              <a:gd name="connsiteY38-78" fmla="*/ 162506 h 519693"/>
              <a:gd name="connsiteX39-79" fmla="*/ 185871 w 602589"/>
              <a:gd name="connsiteY39-80" fmla="*/ 176793 h 519693"/>
              <a:gd name="connsiteX40-81" fmla="*/ 188252 w 602589"/>
              <a:gd name="connsiteY40-82" fmla="*/ 188699 h 519693"/>
              <a:gd name="connsiteX41-83" fmla="*/ 190633 w 602589"/>
              <a:gd name="connsiteY41-84" fmla="*/ 195843 h 519693"/>
              <a:gd name="connsiteX42-85" fmla="*/ 197777 w 602589"/>
              <a:gd name="connsiteY42-86" fmla="*/ 260137 h 519693"/>
              <a:gd name="connsiteX43-87" fmla="*/ 204921 w 602589"/>
              <a:gd name="connsiteY43-88" fmla="*/ 264899 h 519693"/>
              <a:gd name="connsiteX44-89" fmla="*/ 226352 w 602589"/>
              <a:gd name="connsiteY44-90" fmla="*/ 283949 h 519693"/>
              <a:gd name="connsiteX45-91" fmla="*/ 235877 w 602589"/>
              <a:gd name="connsiteY45-92" fmla="*/ 286331 h 519693"/>
              <a:gd name="connsiteX46-93" fmla="*/ 250164 w 602589"/>
              <a:gd name="connsiteY46-94" fmla="*/ 291093 h 519693"/>
              <a:gd name="connsiteX47-95" fmla="*/ 276358 w 602589"/>
              <a:gd name="connsiteY47-96" fmla="*/ 264900 h 519693"/>
              <a:gd name="connsiteX48-97" fmla="*/ 262071 w 602589"/>
              <a:gd name="connsiteY48-98" fmla="*/ 305381 h 519693"/>
              <a:gd name="connsiteX49-99" fmla="*/ 269214 w 602589"/>
              <a:gd name="connsiteY49-100" fmla="*/ 310143 h 519693"/>
              <a:gd name="connsiteX50-101" fmla="*/ 266833 w 602589"/>
              <a:gd name="connsiteY50-102" fmla="*/ 360149 h 519693"/>
              <a:gd name="connsiteX51-103" fmla="*/ 259689 w 602589"/>
              <a:gd name="connsiteY51-104" fmla="*/ 367293 h 519693"/>
              <a:gd name="connsiteX52-105" fmla="*/ 252546 w 602589"/>
              <a:gd name="connsiteY52-106" fmla="*/ 381581 h 519693"/>
              <a:gd name="connsiteX53-107" fmla="*/ 257308 w 602589"/>
              <a:gd name="connsiteY53-108" fmla="*/ 414918 h 519693"/>
              <a:gd name="connsiteX54-109" fmla="*/ 259689 w 602589"/>
              <a:gd name="connsiteY54-110" fmla="*/ 424443 h 519693"/>
              <a:gd name="connsiteX55-111" fmla="*/ 269214 w 602589"/>
              <a:gd name="connsiteY55-112" fmla="*/ 441112 h 519693"/>
              <a:gd name="connsiteX56-113" fmla="*/ 276358 w 602589"/>
              <a:gd name="connsiteY56-114" fmla="*/ 448256 h 519693"/>
              <a:gd name="connsiteX57-115" fmla="*/ 273977 w 602589"/>
              <a:gd name="connsiteY57-116" fmla="*/ 460162 h 519693"/>
              <a:gd name="connsiteX58-117" fmla="*/ 271596 w 602589"/>
              <a:gd name="connsiteY58-118" fmla="*/ 474449 h 519693"/>
              <a:gd name="connsiteX59-119" fmla="*/ 288264 w 602589"/>
              <a:gd name="connsiteY59-120" fmla="*/ 479212 h 519693"/>
              <a:gd name="connsiteX60-121" fmla="*/ 319221 w 602589"/>
              <a:gd name="connsiteY60-122" fmla="*/ 483974 h 519693"/>
              <a:gd name="connsiteX61-123" fmla="*/ 345414 w 602589"/>
              <a:gd name="connsiteY61-124" fmla="*/ 488737 h 519693"/>
              <a:gd name="connsiteX62-125" fmla="*/ 364464 w 602589"/>
              <a:gd name="connsiteY62-126" fmla="*/ 491118 h 519693"/>
              <a:gd name="connsiteX63-127" fmla="*/ 388277 w 602589"/>
              <a:gd name="connsiteY63-128" fmla="*/ 505406 h 519693"/>
              <a:gd name="connsiteX64-129" fmla="*/ 400183 w 602589"/>
              <a:gd name="connsiteY64-130" fmla="*/ 507787 h 519693"/>
              <a:gd name="connsiteX65-131" fmla="*/ 407327 w 602589"/>
              <a:gd name="connsiteY65-132" fmla="*/ 510168 h 519693"/>
              <a:gd name="connsiteX66-133" fmla="*/ 438283 w 602589"/>
              <a:gd name="connsiteY66-134" fmla="*/ 512549 h 519693"/>
              <a:gd name="connsiteX67-135" fmla="*/ 450189 w 602589"/>
              <a:gd name="connsiteY67-136" fmla="*/ 514931 h 519693"/>
              <a:gd name="connsiteX68-137" fmla="*/ 457333 w 602589"/>
              <a:gd name="connsiteY68-138" fmla="*/ 517312 h 519693"/>
              <a:gd name="connsiteX69-139" fmla="*/ 469239 w 602589"/>
              <a:gd name="connsiteY69-140" fmla="*/ 519693 h 519693"/>
              <a:gd name="connsiteX70-141" fmla="*/ 488289 w 602589"/>
              <a:gd name="connsiteY70-142" fmla="*/ 517312 h 519693"/>
              <a:gd name="connsiteX71-143" fmla="*/ 495433 w 602589"/>
              <a:gd name="connsiteY71-144" fmla="*/ 512549 h 519693"/>
              <a:gd name="connsiteX72-145" fmla="*/ 516864 w 602589"/>
              <a:gd name="connsiteY72-146" fmla="*/ 491118 h 519693"/>
              <a:gd name="connsiteX73-147" fmla="*/ 519246 w 602589"/>
              <a:gd name="connsiteY73-148" fmla="*/ 483974 h 519693"/>
              <a:gd name="connsiteX74-149" fmla="*/ 521627 w 602589"/>
              <a:gd name="connsiteY74-150" fmla="*/ 472068 h 519693"/>
              <a:gd name="connsiteX75-151" fmla="*/ 528771 w 602589"/>
              <a:gd name="connsiteY75-152" fmla="*/ 464924 h 519693"/>
              <a:gd name="connsiteX76-153" fmla="*/ 533533 w 602589"/>
              <a:gd name="connsiteY76-154" fmla="*/ 457781 h 519693"/>
              <a:gd name="connsiteX77-155" fmla="*/ 547821 w 602589"/>
              <a:gd name="connsiteY77-156" fmla="*/ 453018 h 519693"/>
              <a:gd name="connsiteX78-157" fmla="*/ 564489 w 602589"/>
              <a:gd name="connsiteY78-158" fmla="*/ 455399 h 519693"/>
              <a:gd name="connsiteX79-159" fmla="*/ 583539 w 602589"/>
              <a:gd name="connsiteY79-160" fmla="*/ 460162 h 519693"/>
              <a:gd name="connsiteX80-161" fmla="*/ 597827 w 602589"/>
              <a:gd name="connsiteY80-162" fmla="*/ 448256 h 519693"/>
              <a:gd name="connsiteX81-163" fmla="*/ 602589 w 602589"/>
              <a:gd name="connsiteY81-164" fmla="*/ 433968 h 519693"/>
              <a:gd name="connsiteX82-165" fmla="*/ 600208 w 602589"/>
              <a:gd name="connsiteY82-166" fmla="*/ 410156 h 519693"/>
              <a:gd name="connsiteX83-167" fmla="*/ 588302 w 602589"/>
              <a:gd name="connsiteY83-168" fmla="*/ 393487 h 519693"/>
              <a:gd name="connsiteX84-169" fmla="*/ 578777 w 602589"/>
              <a:gd name="connsiteY84-170" fmla="*/ 379199 h 519693"/>
              <a:gd name="connsiteX85-171" fmla="*/ 557346 w 602589"/>
              <a:gd name="connsiteY85-172" fmla="*/ 360149 h 519693"/>
              <a:gd name="connsiteX86-173" fmla="*/ 550202 w 602589"/>
              <a:gd name="connsiteY86-174" fmla="*/ 357768 h 519693"/>
              <a:gd name="connsiteX87-175" fmla="*/ 543058 w 602589"/>
              <a:gd name="connsiteY87-176" fmla="*/ 350624 h 519693"/>
              <a:gd name="connsiteX88-177" fmla="*/ 540677 w 602589"/>
              <a:gd name="connsiteY88-178" fmla="*/ 343481 h 519693"/>
              <a:gd name="connsiteX89-179" fmla="*/ 526389 w 602589"/>
              <a:gd name="connsiteY89-180" fmla="*/ 329193 h 519693"/>
              <a:gd name="connsiteX90-181" fmla="*/ 516864 w 602589"/>
              <a:gd name="connsiteY90-182" fmla="*/ 314906 h 519693"/>
              <a:gd name="connsiteX91-183" fmla="*/ 509721 w 602589"/>
              <a:gd name="connsiteY91-184" fmla="*/ 310143 h 519693"/>
              <a:gd name="connsiteX92-185" fmla="*/ 497814 w 602589"/>
              <a:gd name="connsiteY92-186" fmla="*/ 295856 h 519693"/>
              <a:gd name="connsiteX93-187" fmla="*/ 493052 w 602589"/>
              <a:gd name="connsiteY93-188" fmla="*/ 272043 h 519693"/>
              <a:gd name="connsiteX94-189" fmla="*/ 488289 w 602589"/>
              <a:gd name="connsiteY94-190" fmla="*/ 264899 h 519693"/>
              <a:gd name="connsiteX95-191" fmla="*/ 483527 w 602589"/>
              <a:gd name="connsiteY95-192" fmla="*/ 250612 h 519693"/>
              <a:gd name="connsiteX96-193" fmla="*/ 481146 w 602589"/>
              <a:gd name="connsiteY96-194" fmla="*/ 238706 h 519693"/>
              <a:gd name="connsiteX97-195" fmla="*/ 476383 w 602589"/>
              <a:gd name="connsiteY97-196" fmla="*/ 231562 h 519693"/>
              <a:gd name="connsiteX98-197" fmla="*/ 464477 w 602589"/>
              <a:gd name="connsiteY98-198" fmla="*/ 195843 h 519693"/>
              <a:gd name="connsiteX99-199" fmla="*/ 459714 w 602589"/>
              <a:gd name="connsiteY99-200" fmla="*/ 181556 h 519693"/>
              <a:gd name="connsiteX100-201" fmla="*/ 457333 w 602589"/>
              <a:gd name="connsiteY100-202" fmla="*/ 174412 h 519693"/>
              <a:gd name="connsiteX101-203" fmla="*/ 452571 w 602589"/>
              <a:gd name="connsiteY101-204" fmla="*/ 143456 h 519693"/>
              <a:gd name="connsiteX102-205" fmla="*/ 443046 w 602589"/>
              <a:gd name="connsiteY102-206" fmla="*/ 126787 h 519693"/>
              <a:gd name="connsiteX103-207" fmla="*/ 435902 w 602589"/>
              <a:gd name="connsiteY103-208" fmla="*/ 119643 h 519693"/>
              <a:gd name="connsiteX104-209" fmla="*/ 431139 w 602589"/>
              <a:gd name="connsiteY104-210" fmla="*/ 112499 h 519693"/>
              <a:gd name="connsiteX105-211" fmla="*/ 426377 w 602589"/>
              <a:gd name="connsiteY105-212" fmla="*/ 98212 h 519693"/>
              <a:gd name="connsiteX106-213" fmla="*/ 423996 w 602589"/>
              <a:gd name="connsiteY106-214" fmla="*/ 91068 h 519693"/>
              <a:gd name="connsiteX107-215" fmla="*/ 412089 w 602589"/>
              <a:gd name="connsiteY107-216" fmla="*/ 76781 h 519693"/>
              <a:gd name="connsiteX108-217" fmla="*/ 404946 w 602589"/>
              <a:gd name="connsiteY108-218" fmla="*/ 72018 h 519693"/>
              <a:gd name="connsiteX109-219" fmla="*/ 397802 w 602589"/>
              <a:gd name="connsiteY109-220" fmla="*/ 64874 h 519693"/>
              <a:gd name="connsiteX110-221" fmla="*/ 390658 w 602589"/>
              <a:gd name="connsiteY110-222" fmla="*/ 60112 h 519693"/>
              <a:gd name="connsiteX111-223" fmla="*/ 369227 w 602589"/>
              <a:gd name="connsiteY111-224" fmla="*/ 43443 h 519693"/>
              <a:gd name="connsiteX112-225" fmla="*/ 345414 w 602589"/>
              <a:gd name="connsiteY112-226" fmla="*/ 41062 h 519693"/>
              <a:gd name="connsiteX113-227" fmla="*/ 331127 w 602589"/>
              <a:gd name="connsiteY113-228" fmla="*/ 29156 h 519693"/>
              <a:gd name="connsiteX114-229" fmla="*/ 316839 w 602589"/>
              <a:gd name="connsiteY114-230" fmla="*/ 19631 h 519693"/>
              <a:gd name="connsiteX115-231" fmla="*/ 309696 w 602589"/>
              <a:gd name="connsiteY115-232" fmla="*/ 12487 h 519693"/>
              <a:gd name="connsiteX116-233" fmla="*/ 304933 w 602589"/>
              <a:gd name="connsiteY116-234" fmla="*/ 581 h 519693"/>
              <a:gd name="connsiteX0-235" fmla="*/ 304933 w 602589"/>
              <a:gd name="connsiteY0-236" fmla="*/ 581 h 519693"/>
              <a:gd name="connsiteX1-237" fmla="*/ 288264 w 602589"/>
              <a:gd name="connsiteY1-238" fmla="*/ 2962 h 519693"/>
              <a:gd name="connsiteX2-239" fmla="*/ 273977 w 602589"/>
              <a:gd name="connsiteY2-240" fmla="*/ 12487 h 519693"/>
              <a:gd name="connsiteX3-241" fmla="*/ 262071 w 602589"/>
              <a:gd name="connsiteY3-242" fmla="*/ 26774 h 519693"/>
              <a:gd name="connsiteX4-243" fmla="*/ 250164 w 602589"/>
              <a:gd name="connsiteY4-244" fmla="*/ 38681 h 519693"/>
              <a:gd name="connsiteX5-245" fmla="*/ 245402 w 602589"/>
              <a:gd name="connsiteY5-246" fmla="*/ 45824 h 519693"/>
              <a:gd name="connsiteX6-247" fmla="*/ 231114 w 602589"/>
              <a:gd name="connsiteY6-248" fmla="*/ 57731 h 519693"/>
              <a:gd name="connsiteX7-249" fmla="*/ 190633 w 602589"/>
              <a:gd name="connsiteY7-250" fmla="*/ 55349 h 519693"/>
              <a:gd name="connsiteX8-251" fmla="*/ 181108 w 602589"/>
              <a:gd name="connsiteY8-252" fmla="*/ 50587 h 519693"/>
              <a:gd name="connsiteX9-253" fmla="*/ 166821 w 602589"/>
              <a:gd name="connsiteY9-254" fmla="*/ 45824 h 519693"/>
              <a:gd name="connsiteX10-255" fmla="*/ 126339 w 602589"/>
              <a:gd name="connsiteY10-256" fmla="*/ 50587 h 519693"/>
              <a:gd name="connsiteX11-257" fmla="*/ 119196 w 602589"/>
              <a:gd name="connsiteY11-258" fmla="*/ 55349 h 519693"/>
              <a:gd name="connsiteX12-259" fmla="*/ 95383 w 602589"/>
              <a:gd name="connsiteY12-260" fmla="*/ 52968 h 519693"/>
              <a:gd name="connsiteX13-261" fmla="*/ 85858 w 602589"/>
              <a:gd name="connsiteY13-262" fmla="*/ 36299 h 519693"/>
              <a:gd name="connsiteX14-263" fmla="*/ 78714 w 602589"/>
              <a:gd name="connsiteY14-264" fmla="*/ 31537 h 519693"/>
              <a:gd name="connsiteX15-265" fmla="*/ 73952 w 602589"/>
              <a:gd name="connsiteY15-266" fmla="*/ 24393 h 519693"/>
              <a:gd name="connsiteX16-267" fmla="*/ 59664 w 602589"/>
              <a:gd name="connsiteY16-268" fmla="*/ 17249 h 519693"/>
              <a:gd name="connsiteX17-269" fmla="*/ 52521 w 602589"/>
              <a:gd name="connsiteY17-270" fmla="*/ 12487 h 519693"/>
              <a:gd name="connsiteX18-271" fmla="*/ 38233 w 602589"/>
              <a:gd name="connsiteY18-272" fmla="*/ 7724 h 519693"/>
              <a:gd name="connsiteX19-273" fmla="*/ 31089 w 602589"/>
              <a:gd name="connsiteY19-274" fmla="*/ 5343 h 519693"/>
              <a:gd name="connsiteX20-275" fmla="*/ 19183 w 602589"/>
              <a:gd name="connsiteY20-276" fmla="*/ 7724 h 519693"/>
              <a:gd name="connsiteX21-277" fmla="*/ 12039 w 602589"/>
              <a:gd name="connsiteY21-278" fmla="*/ 10106 h 519693"/>
              <a:gd name="connsiteX22-279" fmla="*/ 2514 w 602589"/>
              <a:gd name="connsiteY22-280" fmla="*/ 24393 h 519693"/>
              <a:gd name="connsiteX23-281" fmla="*/ 2514 w 602589"/>
              <a:gd name="connsiteY23-282" fmla="*/ 38681 h 519693"/>
              <a:gd name="connsiteX24-283" fmla="*/ 16802 w 602589"/>
              <a:gd name="connsiteY24-284" fmla="*/ 48206 h 519693"/>
              <a:gd name="connsiteX25-285" fmla="*/ 33471 w 602589"/>
              <a:gd name="connsiteY25-286" fmla="*/ 60112 h 519693"/>
              <a:gd name="connsiteX26-287" fmla="*/ 40614 w 602589"/>
              <a:gd name="connsiteY26-288" fmla="*/ 62493 h 519693"/>
              <a:gd name="connsiteX27-289" fmla="*/ 62046 w 602589"/>
              <a:gd name="connsiteY27-290" fmla="*/ 76781 h 519693"/>
              <a:gd name="connsiteX28-291" fmla="*/ 69189 w 602589"/>
              <a:gd name="connsiteY28-292" fmla="*/ 83924 h 519693"/>
              <a:gd name="connsiteX29-293" fmla="*/ 76333 w 602589"/>
              <a:gd name="connsiteY29-294" fmla="*/ 88687 h 519693"/>
              <a:gd name="connsiteX30-295" fmla="*/ 93002 w 602589"/>
              <a:gd name="connsiteY30-296" fmla="*/ 107737 h 519693"/>
              <a:gd name="connsiteX31-297" fmla="*/ 100146 w 602589"/>
              <a:gd name="connsiteY31-298" fmla="*/ 110118 h 519693"/>
              <a:gd name="connsiteX32-299" fmla="*/ 107289 w 602589"/>
              <a:gd name="connsiteY32-300" fmla="*/ 117262 h 519693"/>
              <a:gd name="connsiteX33-301" fmla="*/ 121577 w 602589"/>
              <a:gd name="connsiteY33-302" fmla="*/ 124406 h 519693"/>
              <a:gd name="connsiteX34-303" fmla="*/ 128721 w 602589"/>
              <a:gd name="connsiteY34-304" fmla="*/ 131549 h 519693"/>
              <a:gd name="connsiteX35-305" fmla="*/ 143008 w 602589"/>
              <a:gd name="connsiteY35-306" fmla="*/ 136312 h 519693"/>
              <a:gd name="connsiteX36-307" fmla="*/ 150152 w 602589"/>
              <a:gd name="connsiteY36-308" fmla="*/ 138693 h 519693"/>
              <a:gd name="connsiteX37-309" fmla="*/ 162058 w 602589"/>
              <a:gd name="connsiteY37-310" fmla="*/ 150599 h 519693"/>
              <a:gd name="connsiteX38-311" fmla="*/ 176346 w 602589"/>
              <a:gd name="connsiteY38-312" fmla="*/ 162506 h 519693"/>
              <a:gd name="connsiteX39-313" fmla="*/ 185871 w 602589"/>
              <a:gd name="connsiteY39-314" fmla="*/ 176793 h 519693"/>
              <a:gd name="connsiteX40-315" fmla="*/ 188252 w 602589"/>
              <a:gd name="connsiteY40-316" fmla="*/ 188699 h 519693"/>
              <a:gd name="connsiteX41-317" fmla="*/ 190633 w 602589"/>
              <a:gd name="connsiteY41-318" fmla="*/ 195843 h 519693"/>
              <a:gd name="connsiteX42-319" fmla="*/ 197777 w 602589"/>
              <a:gd name="connsiteY42-320" fmla="*/ 260137 h 519693"/>
              <a:gd name="connsiteX43-321" fmla="*/ 204921 w 602589"/>
              <a:gd name="connsiteY43-322" fmla="*/ 264899 h 519693"/>
              <a:gd name="connsiteX44-323" fmla="*/ 226352 w 602589"/>
              <a:gd name="connsiteY44-324" fmla="*/ 283949 h 519693"/>
              <a:gd name="connsiteX45-325" fmla="*/ 235877 w 602589"/>
              <a:gd name="connsiteY45-326" fmla="*/ 286331 h 519693"/>
              <a:gd name="connsiteX46-327" fmla="*/ 250164 w 602589"/>
              <a:gd name="connsiteY46-328" fmla="*/ 291093 h 519693"/>
              <a:gd name="connsiteX47-329" fmla="*/ 276358 w 602589"/>
              <a:gd name="connsiteY47-330" fmla="*/ 264900 h 519693"/>
              <a:gd name="connsiteX48-331" fmla="*/ 262071 w 602589"/>
              <a:gd name="connsiteY48-332" fmla="*/ 305381 h 519693"/>
              <a:gd name="connsiteX49-333" fmla="*/ 312076 w 602589"/>
              <a:gd name="connsiteY49-334" fmla="*/ 312524 h 519693"/>
              <a:gd name="connsiteX50-335" fmla="*/ 266833 w 602589"/>
              <a:gd name="connsiteY50-336" fmla="*/ 360149 h 519693"/>
              <a:gd name="connsiteX51-337" fmla="*/ 259689 w 602589"/>
              <a:gd name="connsiteY51-338" fmla="*/ 367293 h 519693"/>
              <a:gd name="connsiteX52-339" fmla="*/ 252546 w 602589"/>
              <a:gd name="connsiteY52-340" fmla="*/ 381581 h 519693"/>
              <a:gd name="connsiteX53-341" fmla="*/ 257308 w 602589"/>
              <a:gd name="connsiteY53-342" fmla="*/ 414918 h 519693"/>
              <a:gd name="connsiteX54-343" fmla="*/ 259689 w 602589"/>
              <a:gd name="connsiteY54-344" fmla="*/ 424443 h 519693"/>
              <a:gd name="connsiteX55-345" fmla="*/ 269214 w 602589"/>
              <a:gd name="connsiteY55-346" fmla="*/ 441112 h 519693"/>
              <a:gd name="connsiteX56-347" fmla="*/ 276358 w 602589"/>
              <a:gd name="connsiteY56-348" fmla="*/ 448256 h 519693"/>
              <a:gd name="connsiteX57-349" fmla="*/ 273977 w 602589"/>
              <a:gd name="connsiteY57-350" fmla="*/ 460162 h 519693"/>
              <a:gd name="connsiteX58-351" fmla="*/ 271596 w 602589"/>
              <a:gd name="connsiteY58-352" fmla="*/ 474449 h 519693"/>
              <a:gd name="connsiteX59-353" fmla="*/ 288264 w 602589"/>
              <a:gd name="connsiteY59-354" fmla="*/ 479212 h 519693"/>
              <a:gd name="connsiteX60-355" fmla="*/ 319221 w 602589"/>
              <a:gd name="connsiteY60-356" fmla="*/ 483974 h 519693"/>
              <a:gd name="connsiteX61-357" fmla="*/ 345414 w 602589"/>
              <a:gd name="connsiteY61-358" fmla="*/ 488737 h 519693"/>
              <a:gd name="connsiteX62-359" fmla="*/ 364464 w 602589"/>
              <a:gd name="connsiteY62-360" fmla="*/ 491118 h 519693"/>
              <a:gd name="connsiteX63-361" fmla="*/ 388277 w 602589"/>
              <a:gd name="connsiteY63-362" fmla="*/ 505406 h 519693"/>
              <a:gd name="connsiteX64-363" fmla="*/ 400183 w 602589"/>
              <a:gd name="connsiteY64-364" fmla="*/ 507787 h 519693"/>
              <a:gd name="connsiteX65-365" fmla="*/ 407327 w 602589"/>
              <a:gd name="connsiteY65-366" fmla="*/ 510168 h 519693"/>
              <a:gd name="connsiteX66-367" fmla="*/ 438283 w 602589"/>
              <a:gd name="connsiteY66-368" fmla="*/ 512549 h 519693"/>
              <a:gd name="connsiteX67-369" fmla="*/ 450189 w 602589"/>
              <a:gd name="connsiteY67-370" fmla="*/ 514931 h 519693"/>
              <a:gd name="connsiteX68-371" fmla="*/ 457333 w 602589"/>
              <a:gd name="connsiteY68-372" fmla="*/ 517312 h 519693"/>
              <a:gd name="connsiteX69-373" fmla="*/ 469239 w 602589"/>
              <a:gd name="connsiteY69-374" fmla="*/ 519693 h 519693"/>
              <a:gd name="connsiteX70-375" fmla="*/ 488289 w 602589"/>
              <a:gd name="connsiteY70-376" fmla="*/ 517312 h 519693"/>
              <a:gd name="connsiteX71-377" fmla="*/ 495433 w 602589"/>
              <a:gd name="connsiteY71-378" fmla="*/ 512549 h 519693"/>
              <a:gd name="connsiteX72-379" fmla="*/ 516864 w 602589"/>
              <a:gd name="connsiteY72-380" fmla="*/ 491118 h 519693"/>
              <a:gd name="connsiteX73-381" fmla="*/ 519246 w 602589"/>
              <a:gd name="connsiteY73-382" fmla="*/ 483974 h 519693"/>
              <a:gd name="connsiteX74-383" fmla="*/ 521627 w 602589"/>
              <a:gd name="connsiteY74-384" fmla="*/ 472068 h 519693"/>
              <a:gd name="connsiteX75-385" fmla="*/ 528771 w 602589"/>
              <a:gd name="connsiteY75-386" fmla="*/ 464924 h 519693"/>
              <a:gd name="connsiteX76-387" fmla="*/ 533533 w 602589"/>
              <a:gd name="connsiteY76-388" fmla="*/ 457781 h 519693"/>
              <a:gd name="connsiteX77-389" fmla="*/ 547821 w 602589"/>
              <a:gd name="connsiteY77-390" fmla="*/ 453018 h 519693"/>
              <a:gd name="connsiteX78-391" fmla="*/ 564489 w 602589"/>
              <a:gd name="connsiteY78-392" fmla="*/ 455399 h 519693"/>
              <a:gd name="connsiteX79-393" fmla="*/ 583539 w 602589"/>
              <a:gd name="connsiteY79-394" fmla="*/ 460162 h 519693"/>
              <a:gd name="connsiteX80-395" fmla="*/ 597827 w 602589"/>
              <a:gd name="connsiteY80-396" fmla="*/ 448256 h 519693"/>
              <a:gd name="connsiteX81-397" fmla="*/ 602589 w 602589"/>
              <a:gd name="connsiteY81-398" fmla="*/ 433968 h 519693"/>
              <a:gd name="connsiteX82-399" fmla="*/ 600208 w 602589"/>
              <a:gd name="connsiteY82-400" fmla="*/ 410156 h 519693"/>
              <a:gd name="connsiteX83-401" fmla="*/ 588302 w 602589"/>
              <a:gd name="connsiteY83-402" fmla="*/ 393487 h 519693"/>
              <a:gd name="connsiteX84-403" fmla="*/ 578777 w 602589"/>
              <a:gd name="connsiteY84-404" fmla="*/ 379199 h 519693"/>
              <a:gd name="connsiteX85-405" fmla="*/ 557346 w 602589"/>
              <a:gd name="connsiteY85-406" fmla="*/ 360149 h 519693"/>
              <a:gd name="connsiteX86-407" fmla="*/ 550202 w 602589"/>
              <a:gd name="connsiteY86-408" fmla="*/ 357768 h 519693"/>
              <a:gd name="connsiteX87-409" fmla="*/ 543058 w 602589"/>
              <a:gd name="connsiteY87-410" fmla="*/ 350624 h 519693"/>
              <a:gd name="connsiteX88-411" fmla="*/ 540677 w 602589"/>
              <a:gd name="connsiteY88-412" fmla="*/ 343481 h 519693"/>
              <a:gd name="connsiteX89-413" fmla="*/ 526389 w 602589"/>
              <a:gd name="connsiteY89-414" fmla="*/ 329193 h 519693"/>
              <a:gd name="connsiteX90-415" fmla="*/ 516864 w 602589"/>
              <a:gd name="connsiteY90-416" fmla="*/ 314906 h 519693"/>
              <a:gd name="connsiteX91-417" fmla="*/ 509721 w 602589"/>
              <a:gd name="connsiteY91-418" fmla="*/ 310143 h 519693"/>
              <a:gd name="connsiteX92-419" fmla="*/ 497814 w 602589"/>
              <a:gd name="connsiteY92-420" fmla="*/ 295856 h 519693"/>
              <a:gd name="connsiteX93-421" fmla="*/ 493052 w 602589"/>
              <a:gd name="connsiteY93-422" fmla="*/ 272043 h 519693"/>
              <a:gd name="connsiteX94-423" fmla="*/ 488289 w 602589"/>
              <a:gd name="connsiteY94-424" fmla="*/ 264899 h 519693"/>
              <a:gd name="connsiteX95-425" fmla="*/ 483527 w 602589"/>
              <a:gd name="connsiteY95-426" fmla="*/ 250612 h 519693"/>
              <a:gd name="connsiteX96-427" fmla="*/ 481146 w 602589"/>
              <a:gd name="connsiteY96-428" fmla="*/ 238706 h 519693"/>
              <a:gd name="connsiteX97-429" fmla="*/ 476383 w 602589"/>
              <a:gd name="connsiteY97-430" fmla="*/ 231562 h 519693"/>
              <a:gd name="connsiteX98-431" fmla="*/ 464477 w 602589"/>
              <a:gd name="connsiteY98-432" fmla="*/ 195843 h 519693"/>
              <a:gd name="connsiteX99-433" fmla="*/ 459714 w 602589"/>
              <a:gd name="connsiteY99-434" fmla="*/ 181556 h 519693"/>
              <a:gd name="connsiteX100-435" fmla="*/ 457333 w 602589"/>
              <a:gd name="connsiteY100-436" fmla="*/ 174412 h 519693"/>
              <a:gd name="connsiteX101-437" fmla="*/ 452571 w 602589"/>
              <a:gd name="connsiteY101-438" fmla="*/ 143456 h 519693"/>
              <a:gd name="connsiteX102-439" fmla="*/ 443046 w 602589"/>
              <a:gd name="connsiteY102-440" fmla="*/ 126787 h 519693"/>
              <a:gd name="connsiteX103-441" fmla="*/ 435902 w 602589"/>
              <a:gd name="connsiteY103-442" fmla="*/ 119643 h 519693"/>
              <a:gd name="connsiteX104-443" fmla="*/ 431139 w 602589"/>
              <a:gd name="connsiteY104-444" fmla="*/ 112499 h 519693"/>
              <a:gd name="connsiteX105-445" fmla="*/ 426377 w 602589"/>
              <a:gd name="connsiteY105-446" fmla="*/ 98212 h 519693"/>
              <a:gd name="connsiteX106-447" fmla="*/ 423996 w 602589"/>
              <a:gd name="connsiteY106-448" fmla="*/ 91068 h 519693"/>
              <a:gd name="connsiteX107-449" fmla="*/ 412089 w 602589"/>
              <a:gd name="connsiteY107-450" fmla="*/ 76781 h 519693"/>
              <a:gd name="connsiteX108-451" fmla="*/ 404946 w 602589"/>
              <a:gd name="connsiteY108-452" fmla="*/ 72018 h 519693"/>
              <a:gd name="connsiteX109-453" fmla="*/ 397802 w 602589"/>
              <a:gd name="connsiteY109-454" fmla="*/ 64874 h 519693"/>
              <a:gd name="connsiteX110-455" fmla="*/ 390658 w 602589"/>
              <a:gd name="connsiteY110-456" fmla="*/ 60112 h 519693"/>
              <a:gd name="connsiteX111-457" fmla="*/ 369227 w 602589"/>
              <a:gd name="connsiteY111-458" fmla="*/ 43443 h 519693"/>
              <a:gd name="connsiteX112-459" fmla="*/ 345414 w 602589"/>
              <a:gd name="connsiteY112-460" fmla="*/ 41062 h 519693"/>
              <a:gd name="connsiteX113-461" fmla="*/ 331127 w 602589"/>
              <a:gd name="connsiteY113-462" fmla="*/ 29156 h 519693"/>
              <a:gd name="connsiteX114-463" fmla="*/ 316839 w 602589"/>
              <a:gd name="connsiteY114-464" fmla="*/ 19631 h 519693"/>
              <a:gd name="connsiteX115-465" fmla="*/ 309696 w 602589"/>
              <a:gd name="connsiteY115-466" fmla="*/ 12487 h 519693"/>
              <a:gd name="connsiteX116-467" fmla="*/ 304933 w 602589"/>
              <a:gd name="connsiteY116-468" fmla="*/ 581 h 519693"/>
              <a:gd name="connsiteX0-469" fmla="*/ 304933 w 602589"/>
              <a:gd name="connsiteY0-470" fmla="*/ 581 h 519693"/>
              <a:gd name="connsiteX1-471" fmla="*/ 288264 w 602589"/>
              <a:gd name="connsiteY1-472" fmla="*/ 2962 h 519693"/>
              <a:gd name="connsiteX2-473" fmla="*/ 273977 w 602589"/>
              <a:gd name="connsiteY2-474" fmla="*/ 12487 h 519693"/>
              <a:gd name="connsiteX3-475" fmla="*/ 262071 w 602589"/>
              <a:gd name="connsiteY3-476" fmla="*/ 26774 h 519693"/>
              <a:gd name="connsiteX4-477" fmla="*/ 250164 w 602589"/>
              <a:gd name="connsiteY4-478" fmla="*/ 38681 h 519693"/>
              <a:gd name="connsiteX5-479" fmla="*/ 245402 w 602589"/>
              <a:gd name="connsiteY5-480" fmla="*/ 45824 h 519693"/>
              <a:gd name="connsiteX6-481" fmla="*/ 231114 w 602589"/>
              <a:gd name="connsiteY6-482" fmla="*/ 57731 h 519693"/>
              <a:gd name="connsiteX7-483" fmla="*/ 190633 w 602589"/>
              <a:gd name="connsiteY7-484" fmla="*/ 55349 h 519693"/>
              <a:gd name="connsiteX8-485" fmla="*/ 181108 w 602589"/>
              <a:gd name="connsiteY8-486" fmla="*/ 50587 h 519693"/>
              <a:gd name="connsiteX9-487" fmla="*/ 166821 w 602589"/>
              <a:gd name="connsiteY9-488" fmla="*/ 45824 h 519693"/>
              <a:gd name="connsiteX10-489" fmla="*/ 126339 w 602589"/>
              <a:gd name="connsiteY10-490" fmla="*/ 50587 h 519693"/>
              <a:gd name="connsiteX11-491" fmla="*/ 119196 w 602589"/>
              <a:gd name="connsiteY11-492" fmla="*/ 55349 h 519693"/>
              <a:gd name="connsiteX12-493" fmla="*/ 95383 w 602589"/>
              <a:gd name="connsiteY12-494" fmla="*/ 52968 h 519693"/>
              <a:gd name="connsiteX13-495" fmla="*/ 85858 w 602589"/>
              <a:gd name="connsiteY13-496" fmla="*/ 36299 h 519693"/>
              <a:gd name="connsiteX14-497" fmla="*/ 78714 w 602589"/>
              <a:gd name="connsiteY14-498" fmla="*/ 31537 h 519693"/>
              <a:gd name="connsiteX15-499" fmla="*/ 73952 w 602589"/>
              <a:gd name="connsiteY15-500" fmla="*/ 24393 h 519693"/>
              <a:gd name="connsiteX16-501" fmla="*/ 59664 w 602589"/>
              <a:gd name="connsiteY16-502" fmla="*/ 17249 h 519693"/>
              <a:gd name="connsiteX17-503" fmla="*/ 52521 w 602589"/>
              <a:gd name="connsiteY17-504" fmla="*/ 12487 h 519693"/>
              <a:gd name="connsiteX18-505" fmla="*/ 38233 w 602589"/>
              <a:gd name="connsiteY18-506" fmla="*/ 7724 h 519693"/>
              <a:gd name="connsiteX19-507" fmla="*/ 31089 w 602589"/>
              <a:gd name="connsiteY19-508" fmla="*/ 5343 h 519693"/>
              <a:gd name="connsiteX20-509" fmla="*/ 19183 w 602589"/>
              <a:gd name="connsiteY20-510" fmla="*/ 7724 h 519693"/>
              <a:gd name="connsiteX21-511" fmla="*/ 12039 w 602589"/>
              <a:gd name="connsiteY21-512" fmla="*/ 10106 h 519693"/>
              <a:gd name="connsiteX22-513" fmla="*/ 2514 w 602589"/>
              <a:gd name="connsiteY22-514" fmla="*/ 24393 h 519693"/>
              <a:gd name="connsiteX23-515" fmla="*/ 2514 w 602589"/>
              <a:gd name="connsiteY23-516" fmla="*/ 38681 h 519693"/>
              <a:gd name="connsiteX24-517" fmla="*/ 16802 w 602589"/>
              <a:gd name="connsiteY24-518" fmla="*/ 48206 h 519693"/>
              <a:gd name="connsiteX25-519" fmla="*/ 33471 w 602589"/>
              <a:gd name="connsiteY25-520" fmla="*/ 60112 h 519693"/>
              <a:gd name="connsiteX26-521" fmla="*/ 40614 w 602589"/>
              <a:gd name="connsiteY26-522" fmla="*/ 62493 h 519693"/>
              <a:gd name="connsiteX27-523" fmla="*/ 62046 w 602589"/>
              <a:gd name="connsiteY27-524" fmla="*/ 76781 h 519693"/>
              <a:gd name="connsiteX28-525" fmla="*/ 69189 w 602589"/>
              <a:gd name="connsiteY28-526" fmla="*/ 83924 h 519693"/>
              <a:gd name="connsiteX29-527" fmla="*/ 76333 w 602589"/>
              <a:gd name="connsiteY29-528" fmla="*/ 88687 h 519693"/>
              <a:gd name="connsiteX30-529" fmla="*/ 93002 w 602589"/>
              <a:gd name="connsiteY30-530" fmla="*/ 107737 h 519693"/>
              <a:gd name="connsiteX31-531" fmla="*/ 100146 w 602589"/>
              <a:gd name="connsiteY31-532" fmla="*/ 110118 h 519693"/>
              <a:gd name="connsiteX32-533" fmla="*/ 107289 w 602589"/>
              <a:gd name="connsiteY32-534" fmla="*/ 117262 h 519693"/>
              <a:gd name="connsiteX33-535" fmla="*/ 121577 w 602589"/>
              <a:gd name="connsiteY33-536" fmla="*/ 124406 h 519693"/>
              <a:gd name="connsiteX34-537" fmla="*/ 128721 w 602589"/>
              <a:gd name="connsiteY34-538" fmla="*/ 131549 h 519693"/>
              <a:gd name="connsiteX35-539" fmla="*/ 143008 w 602589"/>
              <a:gd name="connsiteY35-540" fmla="*/ 136312 h 519693"/>
              <a:gd name="connsiteX36-541" fmla="*/ 150152 w 602589"/>
              <a:gd name="connsiteY36-542" fmla="*/ 138693 h 519693"/>
              <a:gd name="connsiteX37-543" fmla="*/ 162058 w 602589"/>
              <a:gd name="connsiteY37-544" fmla="*/ 150599 h 519693"/>
              <a:gd name="connsiteX38-545" fmla="*/ 176346 w 602589"/>
              <a:gd name="connsiteY38-546" fmla="*/ 162506 h 519693"/>
              <a:gd name="connsiteX39-547" fmla="*/ 185871 w 602589"/>
              <a:gd name="connsiteY39-548" fmla="*/ 176793 h 519693"/>
              <a:gd name="connsiteX40-549" fmla="*/ 188252 w 602589"/>
              <a:gd name="connsiteY40-550" fmla="*/ 188699 h 519693"/>
              <a:gd name="connsiteX41-551" fmla="*/ 190633 w 602589"/>
              <a:gd name="connsiteY41-552" fmla="*/ 195843 h 519693"/>
              <a:gd name="connsiteX42-553" fmla="*/ 197777 w 602589"/>
              <a:gd name="connsiteY42-554" fmla="*/ 260137 h 519693"/>
              <a:gd name="connsiteX43-555" fmla="*/ 204921 w 602589"/>
              <a:gd name="connsiteY43-556" fmla="*/ 264899 h 519693"/>
              <a:gd name="connsiteX44-557" fmla="*/ 226352 w 602589"/>
              <a:gd name="connsiteY44-558" fmla="*/ 283949 h 519693"/>
              <a:gd name="connsiteX45-559" fmla="*/ 235877 w 602589"/>
              <a:gd name="connsiteY45-560" fmla="*/ 286331 h 519693"/>
              <a:gd name="connsiteX46-561" fmla="*/ 250164 w 602589"/>
              <a:gd name="connsiteY46-562" fmla="*/ 291093 h 519693"/>
              <a:gd name="connsiteX47-563" fmla="*/ 276358 w 602589"/>
              <a:gd name="connsiteY47-564" fmla="*/ 264900 h 519693"/>
              <a:gd name="connsiteX48-565" fmla="*/ 304933 w 602589"/>
              <a:gd name="connsiteY48-566" fmla="*/ 288712 h 519693"/>
              <a:gd name="connsiteX49-567" fmla="*/ 312076 w 602589"/>
              <a:gd name="connsiteY49-568" fmla="*/ 312524 h 519693"/>
              <a:gd name="connsiteX50-569" fmla="*/ 266833 w 602589"/>
              <a:gd name="connsiteY50-570" fmla="*/ 360149 h 519693"/>
              <a:gd name="connsiteX51-571" fmla="*/ 259689 w 602589"/>
              <a:gd name="connsiteY51-572" fmla="*/ 367293 h 519693"/>
              <a:gd name="connsiteX52-573" fmla="*/ 252546 w 602589"/>
              <a:gd name="connsiteY52-574" fmla="*/ 381581 h 519693"/>
              <a:gd name="connsiteX53-575" fmla="*/ 257308 w 602589"/>
              <a:gd name="connsiteY53-576" fmla="*/ 414918 h 519693"/>
              <a:gd name="connsiteX54-577" fmla="*/ 259689 w 602589"/>
              <a:gd name="connsiteY54-578" fmla="*/ 424443 h 519693"/>
              <a:gd name="connsiteX55-579" fmla="*/ 269214 w 602589"/>
              <a:gd name="connsiteY55-580" fmla="*/ 441112 h 519693"/>
              <a:gd name="connsiteX56-581" fmla="*/ 276358 w 602589"/>
              <a:gd name="connsiteY56-582" fmla="*/ 448256 h 519693"/>
              <a:gd name="connsiteX57-583" fmla="*/ 273977 w 602589"/>
              <a:gd name="connsiteY57-584" fmla="*/ 460162 h 519693"/>
              <a:gd name="connsiteX58-585" fmla="*/ 271596 w 602589"/>
              <a:gd name="connsiteY58-586" fmla="*/ 474449 h 519693"/>
              <a:gd name="connsiteX59-587" fmla="*/ 288264 w 602589"/>
              <a:gd name="connsiteY59-588" fmla="*/ 479212 h 519693"/>
              <a:gd name="connsiteX60-589" fmla="*/ 319221 w 602589"/>
              <a:gd name="connsiteY60-590" fmla="*/ 483974 h 519693"/>
              <a:gd name="connsiteX61-591" fmla="*/ 345414 w 602589"/>
              <a:gd name="connsiteY61-592" fmla="*/ 488737 h 519693"/>
              <a:gd name="connsiteX62-593" fmla="*/ 364464 w 602589"/>
              <a:gd name="connsiteY62-594" fmla="*/ 491118 h 519693"/>
              <a:gd name="connsiteX63-595" fmla="*/ 388277 w 602589"/>
              <a:gd name="connsiteY63-596" fmla="*/ 505406 h 519693"/>
              <a:gd name="connsiteX64-597" fmla="*/ 400183 w 602589"/>
              <a:gd name="connsiteY64-598" fmla="*/ 507787 h 519693"/>
              <a:gd name="connsiteX65-599" fmla="*/ 407327 w 602589"/>
              <a:gd name="connsiteY65-600" fmla="*/ 510168 h 519693"/>
              <a:gd name="connsiteX66-601" fmla="*/ 438283 w 602589"/>
              <a:gd name="connsiteY66-602" fmla="*/ 512549 h 519693"/>
              <a:gd name="connsiteX67-603" fmla="*/ 450189 w 602589"/>
              <a:gd name="connsiteY67-604" fmla="*/ 514931 h 519693"/>
              <a:gd name="connsiteX68-605" fmla="*/ 457333 w 602589"/>
              <a:gd name="connsiteY68-606" fmla="*/ 517312 h 519693"/>
              <a:gd name="connsiteX69-607" fmla="*/ 469239 w 602589"/>
              <a:gd name="connsiteY69-608" fmla="*/ 519693 h 519693"/>
              <a:gd name="connsiteX70-609" fmla="*/ 488289 w 602589"/>
              <a:gd name="connsiteY70-610" fmla="*/ 517312 h 519693"/>
              <a:gd name="connsiteX71-611" fmla="*/ 495433 w 602589"/>
              <a:gd name="connsiteY71-612" fmla="*/ 512549 h 519693"/>
              <a:gd name="connsiteX72-613" fmla="*/ 516864 w 602589"/>
              <a:gd name="connsiteY72-614" fmla="*/ 491118 h 519693"/>
              <a:gd name="connsiteX73-615" fmla="*/ 519246 w 602589"/>
              <a:gd name="connsiteY73-616" fmla="*/ 483974 h 519693"/>
              <a:gd name="connsiteX74-617" fmla="*/ 521627 w 602589"/>
              <a:gd name="connsiteY74-618" fmla="*/ 472068 h 519693"/>
              <a:gd name="connsiteX75-619" fmla="*/ 528771 w 602589"/>
              <a:gd name="connsiteY75-620" fmla="*/ 464924 h 519693"/>
              <a:gd name="connsiteX76-621" fmla="*/ 533533 w 602589"/>
              <a:gd name="connsiteY76-622" fmla="*/ 457781 h 519693"/>
              <a:gd name="connsiteX77-623" fmla="*/ 547821 w 602589"/>
              <a:gd name="connsiteY77-624" fmla="*/ 453018 h 519693"/>
              <a:gd name="connsiteX78-625" fmla="*/ 564489 w 602589"/>
              <a:gd name="connsiteY78-626" fmla="*/ 455399 h 519693"/>
              <a:gd name="connsiteX79-627" fmla="*/ 583539 w 602589"/>
              <a:gd name="connsiteY79-628" fmla="*/ 460162 h 519693"/>
              <a:gd name="connsiteX80-629" fmla="*/ 597827 w 602589"/>
              <a:gd name="connsiteY80-630" fmla="*/ 448256 h 519693"/>
              <a:gd name="connsiteX81-631" fmla="*/ 602589 w 602589"/>
              <a:gd name="connsiteY81-632" fmla="*/ 433968 h 519693"/>
              <a:gd name="connsiteX82-633" fmla="*/ 600208 w 602589"/>
              <a:gd name="connsiteY82-634" fmla="*/ 410156 h 519693"/>
              <a:gd name="connsiteX83-635" fmla="*/ 588302 w 602589"/>
              <a:gd name="connsiteY83-636" fmla="*/ 393487 h 519693"/>
              <a:gd name="connsiteX84-637" fmla="*/ 578777 w 602589"/>
              <a:gd name="connsiteY84-638" fmla="*/ 379199 h 519693"/>
              <a:gd name="connsiteX85-639" fmla="*/ 557346 w 602589"/>
              <a:gd name="connsiteY85-640" fmla="*/ 360149 h 519693"/>
              <a:gd name="connsiteX86-641" fmla="*/ 550202 w 602589"/>
              <a:gd name="connsiteY86-642" fmla="*/ 357768 h 519693"/>
              <a:gd name="connsiteX87-643" fmla="*/ 543058 w 602589"/>
              <a:gd name="connsiteY87-644" fmla="*/ 350624 h 519693"/>
              <a:gd name="connsiteX88-645" fmla="*/ 540677 w 602589"/>
              <a:gd name="connsiteY88-646" fmla="*/ 343481 h 519693"/>
              <a:gd name="connsiteX89-647" fmla="*/ 526389 w 602589"/>
              <a:gd name="connsiteY89-648" fmla="*/ 329193 h 519693"/>
              <a:gd name="connsiteX90-649" fmla="*/ 516864 w 602589"/>
              <a:gd name="connsiteY90-650" fmla="*/ 314906 h 519693"/>
              <a:gd name="connsiteX91-651" fmla="*/ 509721 w 602589"/>
              <a:gd name="connsiteY91-652" fmla="*/ 310143 h 519693"/>
              <a:gd name="connsiteX92-653" fmla="*/ 497814 w 602589"/>
              <a:gd name="connsiteY92-654" fmla="*/ 295856 h 519693"/>
              <a:gd name="connsiteX93-655" fmla="*/ 493052 w 602589"/>
              <a:gd name="connsiteY93-656" fmla="*/ 272043 h 519693"/>
              <a:gd name="connsiteX94-657" fmla="*/ 488289 w 602589"/>
              <a:gd name="connsiteY94-658" fmla="*/ 264899 h 519693"/>
              <a:gd name="connsiteX95-659" fmla="*/ 483527 w 602589"/>
              <a:gd name="connsiteY95-660" fmla="*/ 250612 h 519693"/>
              <a:gd name="connsiteX96-661" fmla="*/ 481146 w 602589"/>
              <a:gd name="connsiteY96-662" fmla="*/ 238706 h 519693"/>
              <a:gd name="connsiteX97-663" fmla="*/ 476383 w 602589"/>
              <a:gd name="connsiteY97-664" fmla="*/ 231562 h 519693"/>
              <a:gd name="connsiteX98-665" fmla="*/ 464477 w 602589"/>
              <a:gd name="connsiteY98-666" fmla="*/ 195843 h 519693"/>
              <a:gd name="connsiteX99-667" fmla="*/ 459714 w 602589"/>
              <a:gd name="connsiteY99-668" fmla="*/ 181556 h 519693"/>
              <a:gd name="connsiteX100-669" fmla="*/ 457333 w 602589"/>
              <a:gd name="connsiteY100-670" fmla="*/ 174412 h 519693"/>
              <a:gd name="connsiteX101-671" fmla="*/ 452571 w 602589"/>
              <a:gd name="connsiteY101-672" fmla="*/ 143456 h 519693"/>
              <a:gd name="connsiteX102-673" fmla="*/ 443046 w 602589"/>
              <a:gd name="connsiteY102-674" fmla="*/ 126787 h 519693"/>
              <a:gd name="connsiteX103-675" fmla="*/ 435902 w 602589"/>
              <a:gd name="connsiteY103-676" fmla="*/ 119643 h 519693"/>
              <a:gd name="connsiteX104-677" fmla="*/ 431139 w 602589"/>
              <a:gd name="connsiteY104-678" fmla="*/ 112499 h 519693"/>
              <a:gd name="connsiteX105-679" fmla="*/ 426377 w 602589"/>
              <a:gd name="connsiteY105-680" fmla="*/ 98212 h 519693"/>
              <a:gd name="connsiteX106-681" fmla="*/ 423996 w 602589"/>
              <a:gd name="connsiteY106-682" fmla="*/ 91068 h 519693"/>
              <a:gd name="connsiteX107-683" fmla="*/ 412089 w 602589"/>
              <a:gd name="connsiteY107-684" fmla="*/ 76781 h 519693"/>
              <a:gd name="connsiteX108-685" fmla="*/ 404946 w 602589"/>
              <a:gd name="connsiteY108-686" fmla="*/ 72018 h 519693"/>
              <a:gd name="connsiteX109-687" fmla="*/ 397802 w 602589"/>
              <a:gd name="connsiteY109-688" fmla="*/ 64874 h 519693"/>
              <a:gd name="connsiteX110-689" fmla="*/ 390658 w 602589"/>
              <a:gd name="connsiteY110-690" fmla="*/ 60112 h 519693"/>
              <a:gd name="connsiteX111-691" fmla="*/ 369227 w 602589"/>
              <a:gd name="connsiteY111-692" fmla="*/ 43443 h 519693"/>
              <a:gd name="connsiteX112-693" fmla="*/ 345414 w 602589"/>
              <a:gd name="connsiteY112-694" fmla="*/ 41062 h 519693"/>
              <a:gd name="connsiteX113-695" fmla="*/ 331127 w 602589"/>
              <a:gd name="connsiteY113-696" fmla="*/ 29156 h 519693"/>
              <a:gd name="connsiteX114-697" fmla="*/ 316839 w 602589"/>
              <a:gd name="connsiteY114-698" fmla="*/ 19631 h 519693"/>
              <a:gd name="connsiteX115-699" fmla="*/ 309696 w 602589"/>
              <a:gd name="connsiteY115-700" fmla="*/ 12487 h 519693"/>
              <a:gd name="connsiteX116-701" fmla="*/ 304933 w 602589"/>
              <a:gd name="connsiteY116-702" fmla="*/ 581 h 519693"/>
              <a:gd name="connsiteX0-703" fmla="*/ 304933 w 602589"/>
              <a:gd name="connsiteY0-704" fmla="*/ 581 h 519693"/>
              <a:gd name="connsiteX1-705" fmla="*/ 288264 w 602589"/>
              <a:gd name="connsiteY1-706" fmla="*/ 2962 h 519693"/>
              <a:gd name="connsiteX2-707" fmla="*/ 273977 w 602589"/>
              <a:gd name="connsiteY2-708" fmla="*/ 12487 h 519693"/>
              <a:gd name="connsiteX3-709" fmla="*/ 262071 w 602589"/>
              <a:gd name="connsiteY3-710" fmla="*/ 26774 h 519693"/>
              <a:gd name="connsiteX4-711" fmla="*/ 250164 w 602589"/>
              <a:gd name="connsiteY4-712" fmla="*/ 38681 h 519693"/>
              <a:gd name="connsiteX5-713" fmla="*/ 245402 w 602589"/>
              <a:gd name="connsiteY5-714" fmla="*/ 45824 h 519693"/>
              <a:gd name="connsiteX6-715" fmla="*/ 231114 w 602589"/>
              <a:gd name="connsiteY6-716" fmla="*/ 57731 h 519693"/>
              <a:gd name="connsiteX7-717" fmla="*/ 190633 w 602589"/>
              <a:gd name="connsiteY7-718" fmla="*/ 55349 h 519693"/>
              <a:gd name="connsiteX8-719" fmla="*/ 181108 w 602589"/>
              <a:gd name="connsiteY8-720" fmla="*/ 50587 h 519693"/>
              <a:gd name="connsiteX9-721" fmla="*/ 166821 w 602589"/>
              <a:gd name="connsiteY9-722" fmla="*/ 45824 h 519693"/>
              <a:gd name="connsiteX10-723" fmla="*/ 126339 w 602589"/>
              <a:gd name="connsiteY10-724" fmla="*/ 50587 h 519693"/>
              <a:gd name="connsiteX11-725" fmla="*/ 119196 w 602589"/>
              <a:gd name="connsiteY11-726" fmla="*/ 55349 h 519693"/>
              <a:gd name="connsiteX12-727" fmla="*/ 95383 w 602589"/>
              <a:gd name="connsiteY12-728" fmla="*/ 52968 h 519693"/>
              <a:gd name="connsiteX13-729" fmla="*/ 85858 w 602589"/>
              <a:gd name="connsiteY13-730" fmla="*/ 36299 h 519693"/>
              <a:gd name="connsiteX14-731" fmla="*/ 78714 w 602589"/>
              <a:gd name="connsiteY14-732" fmla="*/ 31537 h 519693"/>
              <a:gd name="connsiteX15-733" fmla="*/ 73952 w 602589"/>
              <a:gd name="connsiteY15-734" fmla="*/ 24393 h 519693"/>
              <a:gd name="connsiteX16-735" fmla="*/ 59664 w 602589"/>
              <a:gd name="connsiteY16-736" fmla="*/ 17249 h 519693"/>
              <a:gd name="connsiteX17-737" fmla="*/ 52521 w 602589"/>
              <a:gd name="connsiteY17-738" fmla="*/ 12487 h 519693"/>
              <a:gd name="connsiteX18-739" fmla="*/ 38233 w 602589"/>
              <a:gd name="connsiteY18-740" fmla="*/ 7724 h 519693"/>
              <a:gd name="connsiteX19-741" fmla="*/ 31089 w 602589"/>
              <a:gd name="connsiteY19-742" fmla="*/ 5343 h 519693"/>
              <a:gd name="connsiteX20-743" fmla="*/ 19183 w 602589"/>
              <a:gd name="connsiteY20-744" fmla="*/ 7724 h 519693"/>
              <a:gd name="connsiteX21-745" fmla="*/ 12039 w 602589"/>
              <a:gd name="connsiteY21-746" fmla="*/ 10106 h 519693"/>
              <a:gd name="connsiteX22-747" fmla="*/ 2514 w 602589"/>
              <a:gd name="connsiteY22-748" fmla="*/ 24393 h 519693"/>
              <a:gd name="connsiteX23-749" fmla="*/ 2514 w 602589"/>
              <a:gd name="connsiteY23-750" fmla="*/ 38681 h 519693"/>
              <a:gd name="connsiteX24-751" fmla="*/ 16802 w 602589"/>
              <a:gd name="connsiteY24-752" fmla="*/ 48206 h 519693"/>
              <a:gd name="connsiteX25-753" fmla="*/ 33471 w 602589"/>
              <a:gd name="connsiteY25-754" fmla="*/ 60112 h 519693"/>
              <a:gd name="connsiteX26-755" fmla="*/ 40614 w 602589"/>
              <a:gd name="connsiteY26-756" fmla="*/ 62493 h 519693"/>
              <a:gd name="connsiteX27-757" fmla="*/ 62046 w 602589"/>
              <a:gd name="connsiteY27-758" fmla="*/ 76781 h 519693"/>
              <a:gd name="connsiteX28-759" fmla="*/ 69189 w 602589"/>
              <a:gd name="connsiteY28-760" fmla="*/ 83924 h 519693"/>
              <a:gd name="connsiteX29-761" fmla="*/ 76333 w 602589"/>
              <a:gd name="connsiteY29-762" fmla="*/ 88687 h 519693"/>
              <a:gd name="connsiteX30-763" fmla="*/ 93002 w 602589"/>
              <a:gd name="connsiteY30-764" fmla="*/ 107737 h 519693"/>
              <a:gd name="connsiteX31-765" fmla="*/ 100146 w 602589"/>
              <a:gd name="connsiteY31-766" fmla="*/ 110118 h 519693"/>
              <a:gd name="connsiteX32-767" fmla="*/ 107289 w 602589"/>
              <a:gd name="connsiteY32-768" fmla="*/ 117262 h 519693"/>
              <a:gd name="connsiteX33-769" fmla="*/ 121577 w 602589"/>
              <a:gd name="connsiteY33-770" fmla="*/ 124406 h 519693"/>
              <a:gd name="connsiteX34-771" fmla="*/ 128721 w 602589"/>
              <a:gd name="connsiteY34-772" fmla="*/ 131549 h 519693"/>
              <a:gd name="connsiteX35-773" fmla="*/ 143008 w 602589"/>
              <a:gd name="connsiteY35-774" fmla="*/ 136312 h 519693"/>
              <a:gd name="connsiteX36-775" fmla="*/ 150152 w 602589"/>
              <a:gd name="connsiteY36-776" fmla="*/ 138693 h 519693"/>
              <a:gd name="connsiteX37-777" fmla="*/ 162058 w 602589"/>
              <a:gd name="connsiteY37-778" fmla="*/ 150599 h 519693"/>
              <a:gd name="connsiteX38-779" fmla="*/ 176346 w 602589"/>
              <a:gd name="connsiteY38-780" fmla="*/ 162506 h 519693"/>
              <a:gd name="connsiteX39-781" fmla="*/ 185871 w 602589"/>
              <a:gd name="connsiteY39-782" fmla="*/ 176793 h 519693"/>
              <a:gd name="connsiteX40-783" fmla="*/ 188252 w 602589"/>
              <a:gd name="connsiteY40-784" fmla="*/ 188699 h 519693"/>
              <a:gd name="connsiteX41-785" fmla="*/ 190633 w 602589"/>
              <a:gd name="connsiteY41-786" fmla="*/ 195843 h 519693"/>
              <a:gd name="connsiteX42-787" fmla="*/ 197777 w 602589"/>
              <a:gd name="connsiteY42-788" fmla="*/ 260137 h 519693"/>
              <a:gd name="connsiteX43-789" fmla="*/ 204921 w 602589"/>
              <a:gd name="connsiteY43-790" fmla="*/ 264899 h 519693"/>
              <a:gd name="connsiteX44-791" fmla="*/ 226352 w 602589"/>
              <a:gd name="connsiteY44-792" fmla="*/ 283949 h 519693"/>
              <a:gd name="connsiteX45-793" fmla="*/ 235877 w 602589"/>
              <a:gd name="connsiteY45-794" fmla="*/ 286331 h 519693"/>
              <a:gd name="connsiteX46-795" fmla="*/ 250164 w 602589"/>
              <a:gd name="connsiteY46-796" fmla="*/ 291093 h 519693"/>
              <a:gd name="connsiteX47-797" fmla="*/ 276358 w 602589"/>
              <a:gd name="connsiteY47-798" fmla="*/ 264900 h 519693"/>
              <a:gd name="connsiteX48-799" fmla="*/ 304933 w 602589"/>
              <a:gd name="connsiteY48-800" fmla="*/ 288712 h 519693"/>
              <a:gd name="connsiteX49-801" fmla="*/ 312076 w 602589"/>
              <a:gd name="connsiteY49-802" fmla="*/ 312524 h 519693"/>
              <a:gd name="connsiteX50-803" fmla="*/ 276358 w 602589"/>
              <a:gd name="connsiteY50-804" fmla="*/ 319668 h 519693"/>
              <a:gd name="connsiteX51-805" fmla="*/ 266833 w 602589"/>
              <a:gd name="connsiteY51-806" fmla="*/ 360149 h 519693"/>
              <a:gd name="connsiteX52-807" fmla="*/ 259689 w 602589"/>
              <a:gd name="connsiteY52-808" fmla="*/ 367293 h 519693"/>
              <a:gd name="connsiteX53-809" fmla="*/ 252546 w 602589"/>
              <a:gd name="connsiteY53-810" fmla="*/ 381581 h 519693"/>
              <a:gd name="connsiteX54-811" fmla="*/ 257308 w 602589"/>
              <a:gd name="connsiteY54-812" fmla="*/ 414918 h 519693"/>
              <a:gd name="connsiteX55-813" fmla="*/ 259689 w 602589"/>
              <a:gd name="connsiteY55-814" fmla="*/ 424443 h 519693"/>
              <a:gd name="connsiteX56-815" fmla="*/ 269214 w 602589"/>
              <a:gd name="connsiteY56-816" fmla="*/ 441112 h 519693"/>
              <a:gd name="connsiteX57-817" fmla="*/ 276358 w 602589"/>
              <a:gd name="connsiteY57-818" fmla="*/ 448256 h 519693"/>
              <a:gd name="connsiteX58-819" fmla="*/ 273977 w 602589"/>
              <a:gd name="connsiteY58-820" fmla="*/ 460162 h 519693"/>
              <a:gd name="connsiteX59-821" fmla="*/ 271596 w 602589"/>
              <a:gd name="connsiteY59-822" fmla="*/ 474449 h 519693"/>
              <a:gd name="connsiteX60-823" fmla="*/ 288264 w 602589"/>
              <a:gd name="connsiteY60-824" fmla="*/ 479212 h 519693"/>
              <a:gd name="connsiteX61-825" fmla="*/ 319221 w 602589"/>
              <a:gd name="connsiteY61-826" fmla="*/ 483974 h 519693"/>
              <a:gd name="connsiteX62-827" fmla="*/ 345414 w 602589"/>
              <a:gd name="connsiteY62-828" fmla="*/ 488737 h 519693"/>
              <a:gd name="connsiteX63-829" fmla="*/ 364464 w 602589"/>
              <a:gd name="connsiteY63-830" fmla="*/ 491118 h 519693"/>
              <a:gd name="connsiteX64-831" fmla="*/ 388277 w 602589"/>
              <a:gd name="connsiteY64-832" fmla="*/ 505406 h 519693"/>
              <a:gd name="connsiteX65-833" fmla="*/ 400183 w 602589"/>
              <a:gd name="connsiteY65-834" fmla="*/ 507787 h 519693"/>
              <a:gd name="connsiteX66-835" fmla="*/ 407327 w 602589"/>
              <a:gd name="connsiteY66-836" fmla="*/ 510168 h 519693"/>
              <a:gd name="connsiteX67-837" fmla="*/ 438283 w 602589"/>
              <a:gd name="connsiteY67-838" fmla="*/ 512549 h 519693"/>
              <a:gd name="connsiteX68-839" fmla="*/ 450189 w 602589"/>
              <a:gd name="connsiteY68-840" fmla="*/ 514931 h 519693"/>
              <a:gd name="connsiteX69-841" fmla="*/ 457333 w 602589"/>
              <a:gd name="connsiteY69-842" fmla="*/ 517312 h 519693"/>
              <a:gd name="connsiteX70-843" fmla="*/ 469239 w 602589"/>
              <a:gd name="connsiteY70-844" fmla="*/ 519693 h 519693"/>
              <a:gd name="connsiteX71-845" fmla="*/ 488289 w 602589"/>
              <a:gd name="connsiteY71-846" fmla="*/ 517312 h 519693"/>
              <a:gd name="connsiteX72-847" fmla="*/ 495433 w 602589"/>
              <a:gd name="connsiteY72-848" fmla="*/ 512549 h 519693"/>
              <a:gd name="connsiteX73-849" fmla="*/ 516864 w 602589"/>
              <a:gd name="connsiteY73-850" fmla="*/ 491118 h 519693"/>
              <a:gd name="connsiteX74-851" fmla="*/ 519246 w 602589"/>
              <a:gd name="connsiteY74-852" fmla="*/ 483974 h 519693"/>
              <a:gd name="connsiteX75-853" fmla="*/ 521627 w 602589"/>
              <a:gd name="connsiteY75-854" fmla="*/ 472068 h 519693"/>
              <a:gd name="connsiteX76-855" fmla="*/ 528771 w 602589"/>
              <a:gd name="connsiteY76-856" fmla="*/ 464924 h 519693"/>
              <a:gd name="connsiteX77-857" fmla="*/ 533533 w 602589"/>
              <a:gd name="connsiteY77-858" fmla="*/ 457781 h 519693"/>
              <a:gd name="connsiteX78-859" fmla="*/ 547821 w 602589"/>
              <a:gd name="connsiteY78-860" fmla="*/ 453018 h 519693"/>
              <a:gd name="connsiteX79-861" fmla="*/ 564489 w 602589"/>
              <a:gd name="connsiteY79-862" fmla="*/ 455399 h 519693"/>
              <a:gd name="connsiteX80-863" fmla="*/ 583539 w 602589"/>
              <a:gd name="connsiteY80-864" fmla="*/ 460162 h 519693"/>
              <a:gd name="connsiteX81-865" fmla="*/ 597827 w 602589"/>
              <a:gd name="connsiteY81-866" fmla="*/ 448256 h 519693"/>
              <a:gd name="connsiteX82-867" fmla="*/ 602589 w 602589"/>
              <a:gd name="connsiteY82-868" fmla="*/ 433968 h 519693"/>
              <a:gd name="connsiteX83-869" fmla="*/ 600208 w 602589"/>
              <a:gd name="connsiteY83-870" fmla="*/ 410156 h 519693"/>
              <a:gd name="connsiteX84-871" fmla="*/ 588302 w 602589"/>
              <a:gd name="connsiteY84-872" fmla="*/ 393487 h 519693"/>
              <a:gd name="connsiteX85-873" fmla="*/ 578777 w 602589"/>
              <a:gd name="connsiteY85-874" fmla="*/ 379199 h 519693"/>
              <a:gd name="connsiteX86-875" fmla="*/ 557346 w 602589"/>
              <a:gd name="connsiteY86-876" fmla="*/ 360149 h 519693"/>
              <a:gd name="connsiteX87-877" fmla="*/ 550202 w 602589"/>
              <a:gd name="connsiteY87-878" fmla="*/ 357768 h 519693"/>
              <a:gd name="connsiteX88-879" fmla="*/ 543058 w 602589"/>
              <a:gd name="connsiteY88-880" fmla="*/ 350624 h 519693"/>
              <a:gd name="connsiteX89-881" fmla="*/ 540677 w 602589"/>
              <a:gd name="connsiteY89-882" fmla="*/ 343481 h 519693"/>
              <a:gd name="connsiteX90-883" fmla="*/ 526389 w 602589"/>
              <a:gd name="connsiteY90-884" fmla="*/ 329193 h 519693"/>
              <a:gd name="connsiteX91-885" fmla="*/ 516864 w 602589"/>
              <a:gd name="connsiteY91-886" fmla="*/ 314906 h 519693"/>
              <a:gd name="connsiteX92-887" fmla="*/ 509721 w 602589"/>
              <a:gd name="connsiteY92-888" fmla="*/ 310143 h 519693"/>
              <a:gd name="connsiteX93-889" fmla="*/ 497814 w 602589"/>
              <a:gd name="connsiteY93-890" fmla="*/ 295856 h 519693"/>
              <a:gd name="connsiteX94-891" fmla="*/ 493052 w 602589"/>
              <a:gd name="connsiteY94-892" fmla="*/ 272043 h 519693"/>
              <a:gd name="connsiteX95-893" fmla="*/ 488289 w 602589"/>
              <a:gd name="connsiteY95-894" fmla="*/ 264899 h 519693"/>
              <a:gd name="connsiteX96-895" fmla="*/ 483527 w 602589"/>
              <a:gd name="connsiteY96-896" fmla="*/ 250612 h 519693"/>
              <a:gd name="connsiteX97-897" fmla="*/ 481146 w 602589"/>
              <a:gd name="connsiteY97-898" fmla="*/ 238706 h 519693"/>
              <a:gd name="connsiteX98-899" fmla="*/ 476383 w 602589"/>
              <a:gd name="connsiteY98-900" fmla="*/ 231562 h 519693"/>
              <a:gd name="connsiteX99-901" fmla="*/ 464477 w 602589"/>
              <a:gd name="connsiteY99-902" fmla="*/ 195843 h 519693"/>
              <a:gd name="connsiteX100-903" fmla="*/ 459714 w 602589"/>
              <a:gd name="connsiteY100-904" fmla="*/ 181556 h 519693"/>
              <a:gd name="connsiteX101-905" fmla="*/ 457333 w 602589"/>
              <a:gd name="connsiteY101-906" fmla="*/ 174412 h 519693"/>
              <a:gd name="connsiteX102-907" fmla="*/ 452571 w 602589"/>
              <a:gd name="connsiteY102-908" fmla="*/ 143456 h 519693"/>
              <a:gd name="connsiteX103-909" fmla="*/ 443046 w 602589"/>
              <a:gd name="connsiteY103-910" fmla="*/ 126787 h 519693"/>
              <a:gd name="connsiteX104-911" fmla="*/ 435902 w 602589"/>
              <a:gd name="connsiteY104-912" fmla="*/ 119643 h 519693"/>
              <a:gd name="connsiteX105-913" fmla="*/ 431139 w 602589"/>
              <a:gd name="connsiteY105-914" fmla="*/ 112499 h 519693"/>
              <a:gd name="connsiteX106-915" fmla="*/ 426377 w 602589"/>
              <a:gd name="connsiteY106-916" fmla="*/ 98212 h 519693"/>
              <a:gd name="connsiteX107-917" fmla="*/ 423996 w 602589"/>
              <a:gd name="connsiteY107-918" fmla="*/ 91068 h 519693"/>
              <a:gd name="connsiteX108-919" fmla="*/ 412089 w 602589"/>
              <a:gd name="connsiteY108-920" fmla="*/ 76781 h 519693"/>
              <a:gd name="connsiteX109-921" fmla="*/ 404946 w 602589"/>
              <a:gd name="connsiteY109-922" fmla="*/ 72018 h 519693"/>
              <a:gd name="connsiteX110-923" fmla="*/ 397802 w 602589"/>
              <a:gd name="connsiteY110-924" fmla="*/ 64874 h 519693"/>
              <a:gd name="connsiteX111-925" fmla="*/ 390658 w 602589"/>
              <a:gd name="connsiteY111-926" fmla="*/ 60112 h 519693"/>
              <a:gd name="connsiteX112-927" fmla="*/ 369227 w 602589"/>
              <a:gd name="connsiteY112-928" fmla="*/ 43443 h 519693"/>
              <a:gd name="connsiteX113-929" fmla="*/ 345414 w 602589"/>
              <a:gd name="connsiteY113-930" fmla="*/ 41062 h 519693"/>
              <a:gd name="connsiteX114-931" fmla="*/ 331127 w 602589"/>
              <a:gd name="connsiteY114-932" fmla="*/ 29156 h 519693"/>
              <a:gd name="connsiteX115-933" fmla="*/ 316839 w 602589"/>
              <a:gd name="connsiteY115-934" fmla="*/ 19631 h 519693"/>
              <a:gd name="connsiteX116-935" fmla="*/ 309696 w 602589"/>
              <a:gd name="connsiteY116-936" fmla="*/ 12487 h 519693"/>
              <a:gd name="connsiteX117" fmla="*/ 304933 w 602589"/>
              <a:gd name="connsiteY117" fmla="*/ 581 h 519693"/>
              <a:gd name="connsiteX0-937" fmla="*/ 304933 w 602589"/>
              <a:gd name="connsiteY0-938" fmla="*/ 581 h 519693"/>
              <a:gd name="connsiteX1-939" fmla="*/ 288264 w 602589"/>
              <a:gd name="connsiteY1-940" fmla="*/ 2962 h 519693"/>
              <a:gd name="connsiteX2-941" fmla="*/ 273977 w 602589"/>
              <a:gd name="connsiteY2-942" fmla="*/ 12487 h 519693"/>
              <a:gd name="connsiteX3-943" fmla="*/ 262071 w 602589"/>
              <a:gd name="connsiteY3-944" fmla="*/ 26774 h 519693"/>
              <a:gd name="connsiteX4-945" fmla="*/ 250164 w 602589"/>
              <a:gd name="connsiteY4-946" fmla="*/ 38681 h 519693"/>
              <a:gd name="connsiteX5-947" fmla="*/ 245402 w 602589"/>
              <a:gd name="connsiteY5-948" fmla="*/ 45824 h 519693"/>
              <a:gd name="connsiteX6-949" fmla="*/ 231114 w 602589"/>
              <a:gd name="connsiteY6-950" fmla="*/ 57731 h 519693"/>
              <a:gd name="connsiteX7-951" fmla="*/ 190633 w 602589"/>
              <a:gd name="connsiteY7-952" fmla="*/ 55349 h 519693"/>
              <a:gd name="connsiteX8-953" fmla="*/ 181108 w 602589"/>
              <a:gd name="connsiteY8-954" fmla="*/ 50587 h 519693"/>
              <a:gd name="connsiteX9-955" fmla="*/ 166821 w 602589"/>
              <a:gd name="connsiteY9-956" fmla="*/ 45824 h 519693"/>
              <a:gd name="connsiteX10-957" fmla="*/ 126339 w 602589"/>
              <a:gd name="connsiteY10-958" fmla="*/ 50587 h 519693"/>
              <a:gd name="connsiteX11-959" fmla="*/ 119196 w 602589"/>
              <a:gd name="connsiteY11-960" fmla="*/ 55349 h 519693"/>
              <a:gd name="connsiteX12-961" fmla="*/ 95383 w 602589"/>
              <a:gd name="connsiteY12-962" fmla="*/ 52968 h 519693"/>
              <a:gd name="connsiteX13-963" fmla="*/ 85858 w 602589"/>
              <a:gd name="connsiteY13-964" fmla="*/ 36299 h 519693"/>
              <a:gd name="connsiteX14-965" fmla="*/ 78714 w 602589"/>
              <a:gd name="connsiteY14-966" fmla="*/ 31537 h 519693"/>
              <a:gd name="connsiteX15-967" fmla="*/ 73952 w 602589"/>
              <a:gd name="connsiteY15-968" fmla="*/ 24393 h 519693"/>
              <a:gd name="connsiteX16-969" fmla="*/ 59664 w 602589"/>
              <a:gd name="connsiteY16-970" fmla="*/ 17249 h 519693"/>
              <a:gd name="connsiteX17-971" fmla="*/ 52521 w 602589"/>
              <a:gd name="connsiteY17-972" fmla="*/ 12487 h 519693"/>
              <a:gd name="connsiteX18-973" fmla="*/ 38233 w 602589"/>
              <a:gd name="connsiteY18-974" fmla="*/ 7724 h 519693"/>
              <a:gd name="connsiteX19-975" fmla="*/ 31089 w 602589"/>
              <a:gd name="connsiteY19-976" fmla="*/ 5343 h 519693"/>
              <a:gd name="connsiteX20-977" fmla="*/ 19183 w 602589"/>
              <a:gd name="connsiteY20-978" fmla="*/ 7724 h 519693"/>
              <a:gd name="connsiteX21-979" fmla="*/ 12039 w 602589"/>
              <a:gd name="connsiteY21-980" fmla="*/ 10106 h 519693"/>
              <a:gd name="connsiteX22-981" fmla="*/ 2514 w 602589"/>
              <a:gd name="connsiteY22-982" fmla="*/ 24393 h 519693"/>
              <a:gd name="connsiteX23-983" fmla="*/ 2514 w 602589"/>
              <a:gd name="connsiteY23-984" fmla="*/ 38681 h 519693"/>
              <a:gd name="connsiteX24-985" fmla="*/ 16802 w 602589"/>
              <a:gd name="connsiteY24-986" fmla="*/ 48206 h 519693"/>
              <a:gd name="connsiteX25-987" fmla="*/ 33471 w 602589"/>
              <a:gd name="connsiteY25-988" fmla="*/ 60112 h 519693"/>
              <a:gd name="connsiteX26-989" fmla="*/ 40614 w 602589"/>
              <a:gd name="connsiteY26-990" fmla="*/ 62493 h 519693"/>
              <a:gd name="connsiteX27-991" fmla="*/ 62046 w 602589"/>
              <a:gd name="connsiteY27-992" fmla="*/ 76781 h 519693"/>
              <a:gd name="connsiteX28-993" fmla="*/ 69189 w 602589"/>
              <a:gd name="connsiteY28-994" fmla="*/ 83924 h 519693"/>
              <a:gd name="connsiteX29-995" fmla="*/ 76333 w 602589"/>
              <a:gd name="connsiteY29-996" fmla="*/ 88687 h 519693"/>
              <a:gd name="connsiteX30-997" fmla="*/ 93002 w 602589"/>
              <a:gd name="connsiteY30-998" fmla="*/ 107737 h 519693"/>
              <a:gd name="connsiteX31-999" fmla="*/ 100146 w 602589"/>
              <a:gd name="connsiteY31-1000" fmla="*/ 110118 h 519693"/>
              <a:gd name="connsiteX32-1001" fmla="*/ 107289 w 602589"/>
              <a:gd name="connsiteY32-1002" fmla="*/ 117262 h 519693"/>
              <a:gd name="connsiteX33-1003" fmla="*/ 121577 w 602589"/>
              <a:gd name="connsiteY33-1004" fmla="*/ 124406 h 519693"/>
              <a:gd name="connsiteX34-1005" fmla="*/ 128721 w 602589"/>
              <a:gd name="connsiteY34-1006" fmla="*/ 131549 h 519693"/>
              <a:gd name="connsiteX35-1007" fmla="*/ 143008 w 602589"/>
              <a:gd name="connsiteY35-1008" fmla="*/ 136312 h 519693"/>
              <a:gd name="connsiteX36-1009" fmla="*/ 150152 w 602589"/>
              <a:gd name="connsiteY36-1010" fmla="*/ 138693 h 519693"/>
              <a:gd name="connsiteX37-1011" fmla="*/ 162058 w 602589"/>
              <a:gd name="connsiteY37-1012" fmla="*/ 150599 h 519693"/>
              <a:gd name="connsiteX38-1013" fmla="*/ 176346 w 602589"/>
              <a:gd name="connsiteY38-1014" fmla="*/ 162506 h 519693"/>
              <a:gd name="connsiteX39-1015" fmla="*/ 185871 w 602589"/>
              <a:gd name="connsiteY39-1016" fmla="*/ 176793 h 519693"/>
              <a:gd name="connsiteX40-1017" fmla="*/ 188252 w 602589"/>
              <a:gd name="connsiteY40-1018" fmla="*/ 188699 h 519693"/>
              <a:gd name="connsiteX41-1019" fmla="*/ 190633 w 602589"/>
              <a:gd name="connsiteY41-1020" fmla="*/ 195843 h 519693"/>
              <a:gd name="connsiteX42-1021" fmla="*/ 197777 w 602589"/>
              <a:gd name="connsiteY42-1022" fmla="*/ 260137 h 519693"/>
              <a:gd name="connsiteX43-1023" fmla="*/ 204921 w 602589"/>
              <a:gd name="connsiteY43-1024" fmla="*/ 264899 h 519693"/>
              <a:gd name="connsiteX44-1025" fmla="*/ 226352 w 602589"/>
              <a:gd name="connsiteY44-1026" fmla="*/ 283949 h 519693"/>
              <a:gd name="connsiteX45-1027" fmla="*/ 235877 w 602589"/>
              <a:gd name="connsiteY45-1028" fmla="*/ 286331 h 519693"/>
              <a:gd name="connsiteX46-1029" fmla="*/ 250164 w 602589"/>
              <a:gd name="connsiteY46-1030" fmla="*/ 291093 h 519693"/>
              <a:gd name="connsiteX47-1031" fmla="*/ 276358 w 602589"/>
              <a:gd name="connsiteY47-1032" fmla="*/ 264900 h 519693"/>
              <a:gd name="connsiteX48-1033" fmla="*/ 295408 w 602589"/>
              <a:gd name="connsiteY48-1034" fmla="*/ 291093 h 519693"/>
              <a:gd name="connsiteX49-1035" fmla="*/ 312076 w 602589"/>
              <a:gd name="connsiteY49-1036" fmla="*/ 312524 h 519693"/>
              <a:gd name="connsiteX50-1037" fmla="*/ 276358 w 602589"/>
              <a:gd name="connsiteY50-1038" fmla="*/ 319668 h 519693"/>
              <a:gd name="connsiteX51-1039" fmla="*/ 266833 w 602589"/>
              <a:gd name="connsiteY51-1040" fmla="*/ 360149 h 519693"/>
              <a:gd name="connsiteX52-1041" fmla="*/ 259689 w 602589"/>
              <a:gd name="connsiteY52-1042" fmla="*/ 367293 h 519693"/>
              <a:gd name="connsiteX53-1043" fmla="*/ 252546 w 602589"/>
              <a:gd name="connsiteY53-1044" fmla="*/ 381581 h 519693"/>
              <a:gd name="connsiteX54-1045" fmla="*/ 257308 w 602589"/>
              <a:gd name="connsiteY54-1046" fmla="*/ 414918 h 519693"/>
              <a:gd name="connsiteX55-1047" fmla="*/ 259689 w 602589"/>
              <a:gd name="connsiteY55-1048" fmla="*/ 424443 h 519693"/>
              <a:gd name="connsiteX56-1049" fmla="*/ 269214 w 602589"/>
              <a:gd name="connsiteY56-1050" fmla="*/ 441112 h 519693"/>
              <a:gd name="connsiteX57-1051" fmla="*/ 276358 w 602589"/>
              <a:gd name="connsiteY57-1052" fmla="*/ 448256 h 519693"/>
              <a:gd name="connsiteX58-1053" fmla="*/ 273977 w 602589"/>
              <a:gd name="connsiteY58-1054" fmla="*/ 460162 h 519693"/>
              <a:gd name="connsiteX59-1055" fmla="*/ 271596 w 602589"/>
              <a:gd name="connsiteY59-1056" fmla="*/ 474449 h 519693"/>
              <a:gd name="connsiteX60-1057" fmla="*/ 288264 w 602589"/>
              <a:gd name="connsiteY60-1058" fmla="*/ 479212 h 519693"/>
              <a:gd name="connsiteX61-1059" fmla="*/ 319221 w 602589"/>
              <a:gd name="connsiteY61-1060" fmla="*/ 483974 h 519693"/>
              <a:gd name="connsiteX62-1061" fmla="*/ 345414 w 602589"/>
              <a:gd name="connsiteY62-1062" fmla="*/ 488737 h 519693"/>
              <a:gd name="connsiteX63-1063" fmla="*/ 364464 w 602589"/>
              <a:gd name="connsiteY63-1064" fmla="*/ 491118 h 519693"/>
              <a:gd name="connsiteX64-1065" fmla="*/ 388277 w 602589"/>
              <a:gd name="connsiteY64-1066" fmla="*/ 505406 h 519693"/>
              <a:gd name="connsiteX65-1067" fmla="*/ 400183 w 602589"/>
              <a:gd name="connsiteY65-1068" fmla="*/ 507787 h 519693"/>
              <a:gd name="connsiteX66-1069" fmla="*/ 407327 w 602589"/>
              <a:gd name="connsiteY66-1070" fmla="*/ 510168 h 519693"/>
              <a:gd name="connsiteX67-1071" fmla="*/ 438283 w 602589"/>
              <a:gd name="connsiteY67-1072" fmla="*/ 512549 h 519693"/>
              <a:gd name="connsiteX68-1073" fmla="*/ 450189 w 602589"/>
              <a:gd name="connsiteY68-1074" fmla="*/ 514931 h 519693"/>
              <a:gd name="connsiteX69-1075" fmla="*/ 457333 w 602589"/>
              <a:gd name="connsiteY69-1076" fmla="*/ 517312 h 519693"/>
              <a:gd name="connsiteX70-1077" fmla="*/ 469239 w 602589"/>
              <a:gd name="connsiteY70-1078" fmla="*/ 519693 h 519693"/>
              <a:gd name="connsiteX71-1079" fmla="*/ 488289 w 602589"/>
              <a:gd name="connsiteY71-1080" fmla="*/ 517312 h 519693"/>
              <a:gd name="connsiteX72-1081" fmla="*/ 495433 w 602589"/>
              <a:gd name="connsiteY72-1082" fmla="*/ 512549 h 519693"/>
              <a:gd name="connsiteX73-1083" fmla="*/ 516864 w 602589"/>
              <a:gd name="connsiteY73-1084" fmla="*/ 491118 h 519693"/>
              <a:gd name="connsiteX74-1085" fmla="*/ 519246 w 602589"/>
              <a:gd name="connsiteY74-1086" fmla="*/ 483974 h 519693"/>
              <a:gd name="connsiteX75-1087" fmla="*/ 521627 w 602589"/>
              <a:gd name="connsiteY75-1088" fmla="*/ 472068 h 519693"/>
              <a:gd name="connsiteX76-1089" fmla="*/ 528771 w 602589"/>
              <a:gd name="connsiteY76-1090" fmla="*/ 464924 h 519693"/>
              <a:gd name="connsiteX77-1091" fmla="*/ 533533 w 602589"/>
              <a:gd name="connsiteY77-1092" fmla="*/ 457781 h 519693"/>
              <a:gd name="connsiteX78-1093" fmla="*/ 547821 w 602589"/>
              <a:gd name="connsiteY78-1094" fmla="*/ 453018 h 519693"/>
              <a:gd name="connsiteX79-1095" fmla="*/ 564489 w 602589"/>
              <a:gd name="connsiteY79-1096" fmla="*/ 455399 h 519693"/>
              <a:gd name="connsiteX80-1097" fmla="*/ 583539 w 602589"/>
              <a:gd name="connsiteY80-1098" fmla="*/ 460162 h 519693"/>
              <a:gd name="connsiteX81-1099" fmla="*/ 597827 w 602589"/>
              <a:gd name="connsiteY81-1100" fmla="*/ 448256 h 519693"/>
              <a:gd name="connsiteX82-1101" fmla="*/ 602589 w 602589"/>
              <a:gd name="connsiteY82-1102" fmla="*/ 433968 h 519693"/>
              <a:gd name="connsiteX83-1103" fmla="*/ 600208 w 602589"/>
              <a:gd name="connsiteY83-1104" fmla="*/ 410156 h 519693"/>
              <a:gd name="connsiteX84-1105" fmla="*/ 588302 w 602589"/>
              <a:gd name="connsiteY84-1106" fmla="*/ 393487 h 519693"/>
              <a:gd name="connsiteX85-1107" fmla="*/ 578777 w 602589"/>
              <a:gd name="connsiteY85-1108" fmla="*/ 379199 h 519693"/>
              <a:gd name="connsiteX86-1109" fmla="*/ 557346 w 602589"/>
              <a:gd name="connsiteY86-1110" fmla="*/ 360149 h 519693"/>
              <a:gd name="connsiteX87-1111" fmla="*/ 550202 w 602589"/>
              <a:gd name="connsiteY87-1112" fmla="*/ 357768 h 519693"/>
              <a:gd name="connsiteX88-1113" fmla="*/ 543058 w 602589"/>
              <a:gd name="connsiteY88-1114" fmla="*/ 350624 h 519693"/>
              <a:gd name="connsiteX89-1115" fmla="*/ 540677 w 602589"/>
              <a:gd name="connsiteY89-1116" fmla="*/ 343481 h 519693"/>
              <a:gd name="connsiteX90-1117" fmla="*/ 526389 w 602589"/>
              <a:gd name="connsiteY90-1118" fmla="*/ 329193 h 519693"/>
              <a:gd name="connsiteX91-1119" fmla="*/ 516864 w 602589"/>
              <a:gd name="connsiteY91-1120" fmla="*/ 314906 h 519693"/>
              <a:gd name="connsiteX92-1121" fmla="*/ 509721 w 602589"/>
              <a:gd name="connsiteY92-1122" fmla="*/ 310143 h 519693"/>
              <a:gd name="connsiteX93-1123" fmla="*/ 497814 w 602589"/>
              <a:gd name="connsiteY93-1124" fmla="*/ 295856 h 519693"/>
              <a:gd name="connsiteX94-1125" fmla="*/ 493052 w 602589"/>
              <a:gd name="connsiteY94-1126" fmla="*/ 272043 h 519693"/>
              <a:gd name="connsiteX95-1127" fmla="*/ 488289 w 602589"/>
              <a:gd name="connsiteY95-1128" fmla="*/ 264899 h 519693"/>
              <a:gd name="connsiteX96-1129" fmla="*/ 483527 w 602589"/>
              <a:gd name="connsiteY96-1130" fmla="*/ 250612 h 519693"/>
              <a:gd name="connsiteX97-1131" fmla="*/ 481146 w 602589"/>
              <a:gd name="connsiteY97-1132" fmla="*/ 238706 h 519693"/>
              <a:gd name="connsiteX98-1133" fmla="*/ 476383 w 602589"/>
              <a:gd name="connsiteY98-1134" fmla="*/ 231562 h 519693"/>
              <a:gd name="connsiteX99-1135" fmla="*/ 464477 w 602589"/>
              <a:gd name="connsiteY99-1136" fmla="*/ 195843 h 519693"/>
              <a:gd name="connsiteX100-1137" fmla="*/ 459714 w 602589"/>
              <a:gd name="connsiteY100-1138" fmla="*/ 181556 h 519693"/>
              <a:gd name="connsiteX101-1139" fmla="*/ 457333 w 602589"/>
              <a:gd name="connsiteY101-1140" fmla="*/ 174412 h 519693"/>
              <a:gd name="connsiteX102-1141" fmla="*/ 452571 w 602589"/>
              <a:gd name="connsiteY102-1142" fmla="*/ 143456 h 519693"/>
              <a:gd name="connsiteX103-1143" fmla="*/ 443046 w 602589"/>
              <a:gd name="connsiteY103-1144" fmla="*/ 126787 h 519693"/>
              <a:gd name="connsiteX104-1145" fmla="*/ 435902 w 602589"/>
              <a:gd name="connsiteY104-1146" fmla="*/ 119643 h 519693"/>
              <a:gd name="connsiteX105-1147" fmla="*/ 431139 w 602589"/>
              <a:gd name="connsiteY105-1148" fmla="*/ 112499 h 519693"/>
              <a:gd name="connsiteX106-1149" fmla="*/ 426377 w 602589"/>
              <a:gd name="connsiteY106-1150" fmla="*/ 98212 h 519693"/>
              <a:gd name="connsiteX107-1151" fmla="*/ 423996 w 602589"/>
              <a:gd name="connsiteY107-1152" fmla="*/ 91068 h 519693"/>
              <a:gd name="connsiteX108-1153" fmla="*/ 412089 w 602589"/>
              <a:gd name="connsiteY108-1154" fmla="*/ 76781 h 519693"/>
              <a:gd name="connsiteX109-1155" fmla="*/ 404946 w 602589"/>
              <a:gd name="connsiteY109-1156" fmla="*/ 72018 h 519693"/>
              <a:gd name="connsiteX110-1157" fmla="*/ 397802 w 602589"/>
              <a:gd name="connsiteY110-1158" fmla="*/ 64874 h 519693"/>
              <a:gd name="connsiteX111-1159" fmla="*/ 390658 w 602589"/>
              <a:gd name="connsiteY111-1160" fmla="*/ 60112 h 519693"/>
              <a:gd name="connsiteX112-1161" fmla="*/ 369227 w 602589"/>
              <a:gd name="connsiteY112-1162" fmla="*/ 43443 h 519693"/>
              <a:gd name="connsiteX113-1163" fmla="*/ 345414 w 602589"/>
              <a:gd name="connsiteY113-1164" fmla="*/ 41062 h 519693"/>
              <a:gd name="connsiteX114-1165" fmla="*/ 331127 w 602589"/>
              <a:gd name="connsiteY114-1166" fmla="*/ 29156 h 519693"/>
              <a:gd name="connsiteX115-1167" fmla="*/ 316839 w 602589"/>
              <a:gd name="connsiteY115-1168" fmla="*/ 19631 h 519693"/>
              <a:gd name="connsiteX116-1169" fmla="*/ 309696 w 602589"/>
              <a:gd name="connsiteY116-1170" fmla="*/ 12487 h 519693"/>
              <a:gd name="connsiteX117-1171" fmla="*/ 304933 w 602589"/>
              <a:gd name="connsiteY117-1172" fmla="*/ 581 h 519693"/>
              <a:gd name="connsiteX0-1173" fmla="*/ 304933 w 602589"/>
              <a:gd name="connsiteY0-1174" fmla="*/ 581 h 519693"/>
              <a:gd name="connsiteX1-1175" fmla="*/ 288264 w 602589"/>
              <a:gd name="connsiteY1-1176" fmla="*/ 2962 h 519693"/>
              <a:gd name="connsiteX2-1177" fmla="*/ 273977 w 602589"/>
              <a:gd name="connsiteY2-1178" fmla="*/ 12487 h 519693"/>
              <a:gd name="connsiteX3-1179" fmla="*/ 262071 w 602589"/>
              <a:gd name="connsiteY3-1180" fmla="*/ 26774 h 519693"/>
              <a:gd name="connsiteX4-1181" fmla="*/ 250164 w 602589"/>
              <a:gd name="connsiteY4-1182" fmla="*/ 38681 h 519693"/>
              <a:gd name="connsiteX5-1183" fmla="*/ 245402 w 602589"/>
              <a:gd name="connsiteY5-1184" fmla="*/ 45824 h 519693"/>
              <a:gd name="connsiteX6-1185" fmla="*/ 231114 w 602589"/>
              <a:gd name="connsiteY6-1186" fmla="*/ 57731 h 519693"/>
              <a:gd name="connsiteX7-1187" fmla="*/ 190633 w 602589"/>
              <a:gd name="connsiteY7-1188" fmla="*/ 55349 h 519693"/>
              <a:gd name="connsiteX8-1189" fmla="*/ 181108 w 602589"/>
              <a:gd name="connsiteY8-1190" fmla="*/ 50587 h 519693"/>
              <a:gd name="connsiteX9-1191" fmla="*/ 166821 w 602589"/>
              <a:gd name="connsiteY9-1192" fmla="*/ 45824 h 519693"/>
              <a:gd name="connsiteX10-1193" fmla="*/ 126339 w 602589"/>
              <a:gd name="connsiteY10-1194" fmla="*/ 50587 h 519693"/>
              <a:gd name="connsiteX11-1195" fmla="*/ 119196 w 602589"/>
              <a:gd name="connsiteY11-1196" fmla="*/ 55349 h 519693"/>
              <a:gd name="connsiteX12-1197" fmla="*/ 95383 w 602589"/>
              <a:gd name="connsiteY12-1198" fmla="*/ 52968 h 519693"/>
              <a:gd name="connsiteX13-1199" fmla="*/ 85858 w 602589"/>
              <a:gd name="connsiteY13-1200" fmla="*/ 36299 h 519693"/>
              <a:gd name="connsiteX14-1201" fmla="*/ 78714 w 602589"/>
              <a:gd name="connsiteY14-1202" fmla="*/ 31537 h 519693"/>
              <a:gd name="connsiteX15-1203" fmla="*/ 73952 w 602589"/>
              <a:gd name="connsiteY15-1204" fmla="*/ 24393 h 519693"/>
              <a:gd name="connsiteX16-1205" fmla="*/ 59664 w 602589"/>
              <a:gd name="connsiteY16-1206" fmla="*/ 17249 h 519693"/>
              <a:gd name="connsiteX17-1207" fmla="*/ 52521 w 602589"/>
              <a:gd name="connsiteY17-1208" fmla="*/ 12487 h 519693"/>
              <a:gd name="connsiteX18-1209" fmla="*/ 38233 w 602589"/>
              <a:gd name="connsiteY18-1210" fmla="*/ 7724 h 519693"/>
              <a:gd name="connsiteX19-1211" fmla="*/ 31089 w 602589"/>
              <a:gd name="connsiteY19-1212" fmla="*/ 5343 h 519693"/>
              <a:gd name="connsiteX20-1213" fmla="*/ 19183 w 602589"/>
              <a:gd name="connsiteY20-1214" fmla="*/ 7724 h 519693"/>
              <a:gd name="connsiteX21-1215" fmla="*/ 12039 w 602589"/>
              <a:gd name="connsiteY21-1216" fmla="*/ 10106 h 519693"/>
              <a:gd name="connsiteX22-1217" fmla="*/ 2514 w 602589"/>
              <a:gd name="connsiteY22-1218" fmla="*/ 24393 h 519693"/>
              <a:gd name="connsiteX23-1219" fmla="*/ 2514 w 602589"/>
              <a:gd name="connsiteY23-1220" fmla="*/ 38681 h 519693"/>
              <a:gd name="connsiteX24-1221" fmla="*/ 16802 w 602589"/>
              <a:gd name="connsiteY24-1222" fmla="*/ 48206 h 519693"/>
              <a:gd name="connsiteX25-1223" fmla="*/ 33471 w 602589"/>
              <a:gd name="connsiteY25-1224" fmla="*/ 60112 h 519693"/>
              <a:gd name="connsiteX26-1225" fmla="*/ 40614 w 602589"/>
              <a:gd name="connsiteY26-1226" fmla="*/ 62493 h 519693"/>
              <a:gd name="connsiteX27-1227" fmla="*/ 62046 w 602589"/>
              <a:gd name="connsiteY27-1228" fmla="*/ 76781 h 519693"/>
              <a:gd name="connsiteX28-1229" fmla="*/ 69189 w 602589"/>
              <a:gd name="connsiteY28-1230" fmla="*/ 83924 h 519693"/>
              <a:gd name="connsiteX29-1231" fmla="*/ 76333 w 602589"/>
              <a:gd name="connsiteY29-1232" fmla="*/ 88687 h 519693"/>
              <a:gd name="connsiteX30-1233" fmla="*/ 93002 w 602589"/>
              <a:gd name="connsiteY30-1234" fmla="*/ 107737 h 519693"/>
              <a:gd name="connsiteX31-1235" fmla="*/ 100146 w 602589"/>
              <a:gd name="connsiteY31-1236" fmla="*/ 110118 h 519693"/>
              <a:gd name="connsiteX32-1237" fmla="*/ 107289 w 602589"/>
              <a:gd name="connsiteY32-1238" fmla="*/ 117262 h 519693"/>
              <a:gd name="connsiteX33-1239" fmla="*/ 121577 w 602589"/>
              <a:gd name="connsiteY33-1240" fmla="*/ 124406 h 519693"/>
              <a:gd name="connsiteX34-1241" fmla="*/ 128721 w 602589"/>
              <a:gd name="connsiteY34-1242" fmla="*/ 131549 h 519693"/>
              <a:gd name="connsiteX35-1243" fmla="*/ 143008 w 602589"/>
              <a:gd name="connsiteY35-1244" fmla="*/ 136312 h 519693"/>
              <a:gd name="connsiteX36-1245" fmla="*/ 150152 w 602589"/>
              <a:gd name="connsiteY36-1246" fmla="*/ 138693 h 519693"/>
              <a:gd name="connsiteX37-1247" fmla="*/ 162058 w 602589"/>
              <a:gd name="connsiteY37-1248" fmla="*/ 150599 h 519693"/>
              <a:gd name="connsiteX38-1249" fmla="*/ 176346 w 602589"/>
              <a:gd name="connsiteY38-1250" fmla="*/ 162506 h 519693"/>
              <a:gd name="connsiteX39-1251" fmla="*/ 185871 w 602589"/>
              <a:gd name="connsiteY39-1252" fmla="*/ 176793 h 519693"/>
              <a:gd name="connsiteX40-1253" fmla="*/ 188252 w 602589"/>
              <a:gd name="connsiteY40-1254" fmla="*/ 188699 h 519693"/>
              <a:gd name="connsiteX41-1255" fmla="*/ 190633 w 602589"/>
              <a:gd name="connsiteY41-1256" fmla="*/ 195843 h 519693"/>
              <a:gd name="connsiteX42-1257" fmla="*/ 197777 w 602589"/>
              <a:gd name="connsiteY42-1258" fmla="*/ 260137 h 519693"/>
              <a:gd name="connsiteX43-1259" fmla="*/ 204921 w 602589"/>
              <a:gd name="connsiteY43-1260" fmla="*/ 264899 h 519693"/>
              <a:gd name="connsiteX44-1261" fmla="*/ 226352 w 602589"/>
              <a:gd name="connsiteY44-1262" fmla="*/ 283949 h 519693"/>
              <a:gd name="connsiteX45-1263" fmla="*/ 235877 w 602589"/>
              <a:gd name="connsiteY45-1264" fmla="*/ 286331 h 519693"/>
              <a:gd name="connsiteX46-1265" fmla="*/ 250164 w 602589"/>
              <a:gd name="connsiteY46-1266" fmla="*/ 291093 h 519693"/>
              <a:gd name="connsiteX47-1267" fmla="*/ 273977 w 602589"/>
              <a:gd name="connsiteY47-1268" fmla="*/ 276807 h 519693"/>
              <a:gd name="connsiteX48-1269" fmla="*/ 295408 w 602589"/>
              <a:gd name="connsiteY48-1270" fmla="*/ 291093 h 519693"/>
              <a:gd name="connsiteX49-1271" fmla="*/ 312076 w 602589"/>
              <a:gd name="connsiteY49-1272" fmla="*/ 312524 h 519693"/>
              <a:gd name="connsiteX50-1273" fmla="*/ 276358 w 602589"/>
              <a:gd name="connsiteY50-1274" fmla="*/ 319668 h 519693"/>
              <a:gd name="connsiteX51-1275" fmla="*/ 266833 w 602589"/>
              <a:gd name="connsiteY51-1276" fmla="*/ 360149 h 519693"/>
              <a:gd name="connsiteX52-1277" fmla="*/ 259689 w 602589"/>
              <a:gd name="connsiteY52-1278" fmla="*/ 367293 h 519693"/>
              <a:gd name="connsiteX53-1279" fmla="*/ 252546 w 602589"/>
              <a:gd name="connsiteY53-1280" fmla="*/ 381581 h 519693"/>
              <a:gd name="connsiteX54-1281" fmla="*/ 257308 w 602589"/>
              <a:gd name="connsiteY54-1282" fmla="*/ 414918 h 519693"/>
              <a:gd name="connsiteX55-1283" fmla="*/ 259689 w 602589"/>
              <a:gd name="connsiteY55-1284" fmla="*/ 424443 h 519693"/>
              <a:gd name="connsiteX56-1285" fmla="*/ 269214 w 602589"/>
              <a:gd name="connsiteY56-1286" fmla="*/ 441112 h 519693"/>
              <a:gd name="connsiteX57-1287" fmla="*/ 276358 w 602589"/>
              <a:gd name="connsiteY57-1288" fmla="*/ 448256 h 519693"/>
              <a:gd name="connsiteX58-1289" fmla="*/ 273977 w 602589"/>
              <a:gd name="connsiteY58-1290" fmla="*/ 460162 h 519693"/>
              <a:gd name="connsiteX59-1291" fmla="*/ 271596 w 602589"/>
              <a:gd name="connsiteY59-1292" fmla="*/ 474449 h 519693"/>
              <a:gd name="connsiteX60-1293" fmla="*/ 288264 w 602589"/>
              <a:gd name="connsiteY60-1294" fmla="*/ 479212 h 519693"/>
              <a:gd name="connsiteX61-1295" fmla="*/ 319221 w 602589"/>
              <a:gd name="connsiteY61-1296" fmla="*/ 483974 h 519693"/>
              <a:gd name="connsiteX62-1297" fmla="*/ 345414 w 602589"/>
              <a:gd name="connsiteY62-1298" fmla="*/ 488737 h 519693"/>
              <a:gd name="connsiteX63-1299" fmla="*/ 364464 w 602589"/>
              <a:gd name="connsiteY63-1300" fmla="*/ 491118 h 519693"/>
              <a:gd name="connsiteX64-1301" fmla="*/ 388277 w 602589"/>
              <a:gd name="connsiteY64-1302" fmla="*/ 505406 h 519693"/>
              <a:gd name="connsiteX65-1303" fmla="*/ 400183 w 602589"/>
              <a:gd name="connsiteY65-1304" fmla="*/ 507787 h 519693"/>
              <a:gd name="connsiteX66-1305" fmla="*/ 407327 w 602589"/>
              <a:gd name="connsiteY66-1306" fmla="*/ 510168 h 519693"/>
              <a:gd name="connsiteX67-1307" fmla="*/ 438283 w 602589"/>
              <a:gd name="connsiteY67-1308" fmla="*/ 512549 h 519693"/>
              <a:gd name="connsiteX68-1309" fmla="*/ 450189 w 602589"/>
              <a:gd name="connsiteY68-1310" fmla="*/ 514931 h 519693"/>
              <a:gd name="connsiteX69-1311" fmla="*/ 457333 w 602589"/>
              <a:gd name="connsiteY69-1312" fmla="*/ 517312 h 519693"/>
              <a:gd name="connsiteX70-1313" fmla="*/ 469239 w 602589"/>
              <a:gd name="connsiteY70-1314" fmla="*/ 519693 h 519693"/>
              <a:gd name="connsiteX71-1315" fmla="*/ 488289 w 602589"/>
              <a:gd name="connsiteY71-1316" fmla="*/ 517312 h 519693"/>
              <a:gd name="connsiteX72-1317" fmla="*/ 495433 w 602589"/>
              <a:gd name="connsiteY72-1318" fmla="*/ 512549 h 519693"/>
              <a:gd name="connsiteX73-1319" fmla="*/ 516864 w 602589"/>
              <a:gd name="connsiteY73-1320" fmla="*/ 491118 h 519693"/>
              <a:gd name="connsiteX74-1321" fmla="*/ 519246 w 602589"/>
              <a:gd name="connsiteY74-1322" fmla="*/ 483974 h 519693"/>
              <a:gd name="connsiteX75-1323" fmla="*/ 521627 w 602589"/>
              <a:gd name="connsiteY75-1324" fmla="*/ 472068 h 519693"/>
              <a:gd name="connsiteX76-1325" fmla="*/ 528771 w 602589"/>
              <a:gd name="connsiteY76-1326" fmla="*/ 464924 h 519693"/>
              <a:gd name="connsiteX77-1327" fmla="*/ 533533 w 602589"/>
              <a:gd name="connsiteY77-1328" fmla="*/ 457781 h 519693"/>
              <a:gd name="connsiteX78-1329" fmla="*/ 547821 w 602589"/>
              <a:gd name="connsiteY78-1330" fmla="*/ 453018 h 519693"/>
              <a:gd name="connsiteX79-1331" fmla="*/ 564489 w 602589"/>
              <a:gd name="connsiteY79-1332" fmla="*/ 455399 h 519693"/>
              <a:gd name="connsiteX80-1333" fmla="*/ 583539 w 602589"/>
              <a:gd name="connsiteY80-1334" fmla="*/ 460162 h 519693"/>
              <a:gd name="connsiteX81-1335" fmla="*/ 597827 w 602589"/>
              <a:gd name="connsiteY81-1336" fmla="*/ 448256 h 519693"/>
              <a:gd name="connsiteX82-1337" fmla="*/ 602589 w 602589"/>
              <a:gd name="connsiteY82-1338" fmla="*/ 433968 h 519693"/>
              <a:gd name="connsiteX83-1339" fmla="*/ 600208 w 602589"/>
              <a:gd name="connsiteY83-1340" fmla="*/ 410156 h 519693"/>
              <a:gd name="connsiteX84-1341" fmla="*/ 588302 w 602589"/>
              <a:gd name="connsiteY84-1342" fmla="*/ 393487 h 519693"/>
              <a:gd name="connsiteX85-1343" fmla="*/ 578777 w 602589"/>
              <a:gd name="connsiteY85-1344" fmla="*/ 379199 h 519693"/>
              <a:gd name="connsiteX86-1345" fmla="*/ 557346 w 602589"/>
              <a:gd name="connsiteY86-1346" fmla="*/ 360149 h 519693"/>
              <a:gd name="connsiteX87-1347" fmla="*/ 550202 w 602589"/>
              <a:gd name="connsiteY87-1348" fmla="*/ 357768 h 519693"/>
              <a:gd name="connsiteX88-1349" fmla="*/ 543058 w 602589"/>
              <a:gd name="connsiteY88-1350" fmla="*/ 350624 h 519693"/>
              <a:gd name="connsiteX89-1351" fmla="*/ 540677 w 602589"/>
              <a:gd name="connsiteY89-1352" fmla="*/ 343481 h 519693"/>
              <a:gd name="connsiteX90-1353" fmla="*/ 526389 w 602589"/>
              <a:gd name="connsiteY90-1354" fmla="*/ 329193 h 519693"/>
              <a:gd name="connsiteX91-1355" fmla="*/ 516864 w 602589"/>
              <a:gd name="connsiteY91-1356" fmla="*/ 314906 h 519693"/>
              <a:gd name="connsiteX92-1357" fmla="*/ 509721 w 602589"/>
              <a:gd name="connsiteY92-1358" fmla="*/ 310143 h 519693"/>
              <a:gd name="connsiteX93-1359" fmla="*/ 497814 w 602589"/>
              <a:gd name="connsiteY93-1360" fmla="*/ 295856 h 519693"/>
              <a:gd name="connsiteX94-1361" fmla="*/ 493052 w 602589"/>
              <a:gd name="connsiteY94-1362" fmla="*/ 272043 h 519693"/>
              <a:gd name="connsiteX95-1363" fmla="*/ 488289 w 602589"/>
              <a:gd name="connsiteY95-1364" fmla="*/ 264899 h 519693"/>
              <a:gd name="connsiteX96-1365" fmla="*/ 483527 w 602589"/>
              <a:gd name="connsiteY96-1366" fmla="*/ 250612 h 519693"/>
              <a:gd name="connsiteX97-1367" fmla="*/ 481146 w 602589"/>
              <a:gd name="connsiteY97-1368" fmla="*/ 238706 h 519693"/>
              <a:gd name="connsiteX98-1369" fmla="*/ 476383 w 602589"/>
              <a:gd name="connsiteY98-1370" fmla="*/ 231562 h 519693"/>
              <a:gd name="connsiteX99-1371" fmla="*/ 464477 w 602589"/>
              <a:gd name="connsiteY99-1372" fmla="*/ 195843 h 519693"/>
              <a:gd name="connsiteX100-1373" fmla="*/ 459714 w 602589"/>
              <a:gd name="connsiteY100-1374" fmla="*/ 181556 h 519693"/>
              <a:gd name="connsiteX101-1375" fmla="*/ 457333 w 602589"/>
              <a:gd name="connsiteY101-1376" fmla="*/ 174412 h 519693"/>
              <a:gd name="connsiteX102-1377" fmla="*/ 452571 w 602589"/>
              <a:gd name="connsiteY102-1378" fmla="*/ 143456 h 519693"/>
              <a:gd name="connsiteX103-1379" fmla="*/ 443046 w 602589"/>
              <a:gd name="connsiteY103-1380" fmla="*/ 126787 h 519693"/>
              <a:gd name="connsiteX104-1381" fmla="*/ 435902 w 602589"/>
              <a:gd name="connsiteY104-1382" fmla="*/ 119643 h 519693"/>
              <a:gd name="connsiteX105-1383" fmla="*/ 431139 w 602589"/>
              <a:gd name="connsiteY105-1384" fmla="*/ 112499 h 519693"/>
              <a:gd name="connsiteX106-1385" fmla="*/ 426377 w 602589"/>
              <a:gd name="connsiteY106-1386" fmla="*/ 98212 h 519693"/>
              <a:gd name="connsiteX107-1387" fmla="*/ 423996 w 602589"/>
              <a:gd name="connsiteY107-1388" fmla="*/ 91068 h 519693"/>
              <a:gd name="connsiteX108-1389" fmla="*/ 412089 w 602589"/>
              <a:gd name="connsiteY108-1390" fmla="*/ 76781 h 519693"/>
              <a:gd name="connsiteX109-1391" fmla="*/ 404946 w 602589"/>
              <a:gd name="connsiteY109-1392" fmla="*/ 72018 h 519693"/>
              <a:gd name="connsiteX110-1393" fmla="*/ 397802 w 602589"/>
              <a:gd name="connsiteY110-1394" fmla="*/ 64874 h 519693"/>
              <a:gd name="connsiteX111-1395" fmla="*/ 390658 w 602589"/>
              <a:gd name="connsiteY111-1396" fmla="*/ 60112 h 519693"/>
              <a:gd name="connsiteX112-1397" fmla="*/ 369227 w 602589"/>
              <a:gd name="connsiteY112-1398" fmla="*/ 43443 h 519693"/>
              <a:gd name="connsiteX113-1399" fmla="*/ 345414 w 602589"/>
              <a:gd name="connsiteY113-1400" fmla="*/ 41062 h 519693"/>
              <a:gd name="connsiteX114-1401" fmla="*/ 331127 w 602589"/>
              <a:gd name="connsiteY114-1402" fmla="*/ 29156 h 519693"/>
              <a:gd name="connsiteX115-1403" fmla="*/ 316839 w 602589"/>
              <a:gd name="connsiteY115-1404" fmla="*/ 19631 h 519693"/>
              <a:gd name="connsiteX116-1405" fmla="*/ 309696 w 602589"/>
              <a:gd name="connsiteY116-1406" fmla="*/ 12487 h 519693"/>
              <a:gd name="connsiteX117-1407" fmla="*/ 304933 w 602589"/>
              <a:gd name="connsiteY117-1408" fmla="*/ 581 h 519693"/>
              <a:gd name="connsiteX0-1409" fmla="*/ 304933 w 602589"/>
              <a:gd name="connsiteY0-1410" fmla="*/ 581 h 519693"/>
              <a:gd name="connsiteX1-1411" fmla="*/ 288264 w 602589"/>
              <a:gd name="connsiteY1-1412" fmla="*/ 2962 h 519693"/>
              <a:gd name="connsiteX2-1413" fmla="*/ 273977 w 602589"/>
              <a:gd name="connsiteY2-1414" fmla="*/ 12487 h 519693"/>
              <a:gd name="connsiteX3-1415" fmla="*/ 262071 w 602589"/>
              <a:gd name="connsiteY3-1416" fmla="*/ 26774 h 519693"/>
              <a:gd name="connsiteX4-1417" fmla="*/ 250164 w 602589"/>
              <a:gd name="connsiteY4-1418" fmla="*/ 38681 h 519693"/>
              <a:gd name="connsiteX5-1419" fmla="*/ 245402 w 602589"/>
              <a:gd name="connsiteY5-1420" fmla="*/ 45824 h 519693"/>
              <a:gd name="connsiteX6-1421" fmla="*/ 231114 w 602589"/>
              <a:gd name="connsiteY6-1422" fmla="*/ 57731 h 519693"/>
              <a:gd name="connsiteX7-1423" fmla="*/ 190633 w 602589"/>
              <a:gd name="connsiteY7-1424" fmla="*/ 55349 h 519693"/>
              <a:gd name="connsiteX8-1425" fmla="*/ 181108 w 602589"/>
              <a:gd name="connsiteY8-1426" fmla="*/ 50587 h 519693"/>
              <a:gd name="connsiteX9-1427" fmla="*/ 166821 w 602589"/>
              <a:gd name="connsiteY9-1428" fmla="*/ 45824 h 519693"/>
              <a:gd name="connsiteX10-1429" fmla="*/ 126339 w 602589"/>
              <a:gd name="connsiteY10-1430" fmla="*/ 50587 h 519693"/>
              <a:gd name="connsiteX11-1431" fmla="*/ 119196 w 602589"/>
              <a:gd name="connsiteY11-1432" fmla="*/ 55349 h 519693"/>
              <a:gd name="connsiteX12-1433" fmla="*/ 95383 w 602589"/>
              <a:gd name="connsiteY12-1434" fmla="*/ 52968 h 519693"/>
              <a:gd name="connsiteX13-1435" fmla="*/ 85858 w 602589"/>
              <a:gd name="connsiteY13-1436" fmla="*/ 36299 h 519693"/>
              <a:gd name="connsiteX14-1437" fmla="*/ 78714 w 602589"/>
              <a:gd name="connsiteY14-1438" fmla="*/ 31537 h 519693"/>
              <a:gd name="connsiteX15-1439" fmla="*/ 73952 w 602589"/>
              <a:gd name="connsiteY15-1440" fmla="*/ 24393 h 519693"/>
              <a:gd name="connsiteX16-1441" fmla="*/ 59664 w 602589"/>
              <a:gd name="connsiteY16-1442" fmla="*/ 17249 h 519693"/>
              <a:gd name="connsiteX17-1443" fmla="*/ 52521 w 602589"/>
              <a:gd name="connsiteY17-1444" fmla="*/ 12487 h 519693"/>
              <a:gd name="connsiteX18-1445" fmla="*/ 38233 w 602589"/>
              <a:gd name="connsiteY18-1446" fmla="*/ 7724 h 519693"/>
              <a:gd name="connsiteX19-1447" fmla="*/ 31089 w 602589"/>
              <a:gd name="connsiteY19-1448" fmla="*/ 5343 h 519693"/>
              <a:gd name="connsiteX20-1449" fmla="*/ 19183 w 602589"/>
              <a:gd name="connsiteY20-1450" fmla="*/ 7724 h 519693"/>
              <a:gd name="connsiteX21-1451" fmla="*/ 12039 w 602589"/>
              <a:gd name="connsiteY21-1452" fmla="*/ 10106 h 519693"/>
              <a:gd name="connsiteX22-1453" fmla="*/ 2514 w 602589"/>
              <a:gd name="connsiteY22-1454" fmla="*/ 24393 h 519693"/>
              <a:gd name="connsiteX23-1455" fmla="*/ 2514 w 602589"/>
              <a:gd name="connsiteY23-1456" fmla="*/ 38681 h 519693"/>
              <a:gd name="connsiteX24-1457" fmla="*/ 16802 w 602589"/>
              <a:gd name="connsiteY24-1458" fmla="*/ 48206 h 519693"/>
              <a:gd name="connsiteX25-1459" fmla="*/ 33471 w 602589"/>
              <a:gd name="connsiteY25-1460" fmla="*/ 60112 h 519693"/>
              <a:gd name="connsiteX26-1461" fmla="*/ 40614 w 602589"/>
              <a:gd name="connsiteY26-1462" fmla="*/ 62493 h 519693"/>
              <a:gd name="connsiteX27-1463" fmla="*/ 62046 w 602589"/>
              <a:gd name="connsiteY27-1464" fmla="*/ 76781 h 519693"/>
              <a:gd name="connsiteX28-1465" fmla="*/ 69189 w 602589"/>
              <a:gd name="connsiteY28-1466" fmla="*/ 83924 h 519693"/>
              <a:gd name="connsiteX29-1467" fmla="*/ 76333 w 602589"/>
              <a:gd name="connsiteY29-1468" fmla="*/ 88687 h 519693"/>
              <a:gd name="connsiteX30-1469" fmla="*/ 93002 w 602589"/>
              <a:gd name="connsiteY30-1470" fmla="*/ 107737 h 519693"/>
              <a:gd name="connsiteX31-1471" fmla="*/ 100146 w 602589"/>
              <a:gd name="connsiteY31-1472" fmla="*/ 110118 h 519693"/>
              <a:gd name="connsiteX32-1473" fmla="*/ 107289 w 602589"/>
              <a:gd name="connsiteY32-1474" fmla="*/ 117262 h 519693"/>
              <a:gd name="connsiteX33-1475" fmla="*/ 121577 w 602589"/>
              <a:gd name="connsiteY33-1476" fmla="*/ 124406 h 519693"/>
              <a:gd name="connsiteX34-1477" fmla="*/ 128721 w 602589"/>
              <a:gd name="connsiteY34-1478" fmla="*/ 131549 h 519693"/>
              <a:gd name="connsiteX35-1479" fmla="*/ 143008 w 602589"/>
              <a:gd name="connsiteY35-1480" fmla="*/ 136312 h 519693"/>
              <a:gd name="connsiteX36-1481" fmla="*/ 150152 w 602589"/>
              <a:gd name="connsiteY36-1482" fmla="*/ 138693 h 519693"/>
              <a:gd name="connsiteX37-1483" fmla="*/ 162058 w 602589"/>
              <a:gd name="connsiteY37-1484" fmla="*/ 150599 h 519693"/>
              <a:gd name="connsiteX38-1485" fmla="*/ 176346 w 602589"/>
              <a:gd name="connsiteY38-1486" fmla="*/ 162506 h 519693"/>
              <a:gd name="connsiteX39-1487" fmla="*/ 185871 w 602589"/>
              <a:gd name="connsiteY39-1488" fmla="*/ 176793 h 519693"/>
              <a:gd name="connsiteX40-1489" fmla="*/ 188252 w 602589"/>
              <a:gd name="connsiteY40-1490" fmla="*/ 188699 h 519693"/>
              <a:gd name="connsiteX41-1491" fmla="*/ 190633 w 602589"/>
              <a:gd name="connsiteY41-1492" fmla="*/ 195843 h 519693"/>
              <a:gd name="connsiteX42-1493" fmla="*/ 197777 w 602589"/>
              <a:gd name="connsiteY42-1494" fmla="*/ 260137 h 519693"/>
              <a:gd name="connsiteX43-1495" fmla="*/ 204921 w 602589"/>
              <a:gd name="connsiteY43-1496" fmla="*/ 264899 h 519693"/>
              <a:gd name="connsiteX44-1497" fmla="*/ 226352 w 602589"/>
              <a:gd name="connsiteY44-1498" fmla="*/ 283949 h 519693"/>
              <a:gd name="connsiteX45-1499" fmla="*/ 235877 w 602589"/>
              <a:gd name="connsiteY45-1500" fmla="*/ 286331 h 519693"/>
              <a:gd name="connsiteX46-1501" fmla="*/ 250164 w 602589"/>
              <a:gd name="connsiteY46-1502" fmla="*/ 291093 h 519693"/>
              <a:gd name="connsiteX47-1503" fmla="*/ 273977 w 602589"/>
              <a:gd name="connsiteY47-1504" fmla="*/ 276807 h 519693"/>
              <a:gd name="connsiteX48-1505" fmla="*/ 295408 w 602589"/>
              <a:gd name="connsiteY48-1506" fmla="*/ 291093 h 519693"/>
              <a:gd name="connsiteX49-1507" fmla="*/ 312076 w 602589"/>
              <a:gd name="connsiteY49-1508" fmla="*/ 312524 h 519693"/>
              <a:gd name="connsiteX50-1509" fmla="*/ 276358 w 602589"/>
              <a:gd name="connsiteY50-1510" fmla="*/ 319668 h 519693"/>
              <a:gd name="connsiteX51-1511" fmla="*/ 252545 w 602589"/>
              <a:gd name="connsiteY51-1512" fmla="*/ 348243 h 519693"/>
              <a:gd name="connsiteX52-1513" fmla="*/ 259689 w 602589"/>
              <a:gd name="connsiteY52-1514" fmla="*/ 367293 h 519693"/>
              <a:gd name="connsiteX53-1515" fmla="*/ 252546 w 602589"/>
              <a:gd name="connsiteY53-1516" fmla="*/ 381581 h 519693"/>
              <a:gd name="connsiteX54-1517" fmla="*/ 257308 w 602589"/>
              <a:gd name="connsiteY54-1518" fmla="*/ 414918 h 519693"/>
              <a:gd name="connsiteX55-1519" fmla="*/ 259689 w 602589"/>
              <a:gd name="connsiteY55-1520" fmla="*/ 424443 h 519693"/>
              <a:gd name="connsiteX56-1521" fmla="*/ 269214 w 602589"/>
              <a:gd name="connsiteY56-1522" fmla="*/ 441112 h 519693"/>
              <a:gd name="connsiteX57-1523" fmla="*/ 276358 w 602589"/>
              <a:gd name="connsiteY57-1524" fmla="*/ 448256 h 519693"/>
              <a:gd name="connsiteX58-1525" fmla="*/ 273977 w 602589"/>
              <a:gd name="connsiteY58-1526" fmla="*/ 460162 h 519693"/>
              <a:gd name="connsiteX59-1527" fmla="*/ 271596 w 602589"/>
              <a:gd name="connsiteY59-1528" fmla="*/ 474449 h 519693"/>
              <a:gd name="connsiteX60-1529" fmla="*/ 288264 w 602589"/>
              <a:gd name="connsiteY60-1530" fmla="*/ 479212 h 519693"/>
              <a:gd name="connsiteX61-1531" fmla="*/ 319221 w 602589"/>
              <a:gd name="connsiteY61-1532" fmla="*/ 483974 h 519693"/>
              <a:gd name="connsiteX62-1533" fmla="*/ 345414 w 602589"/>
              <a:gd name="connsiteY62-1534" fmla="*/ 488737 h 519693"/>
              <a:gd name="connsiteX63-1535" fmla="*/ 364464 w 602589"/>
              <a:gd name="connsiteY63-1536" fmla="*/ 491118 h 519693"/>
              <a:gd name="connsiteX64-1537" fmla="*/ 388277 w 602589"/>
              <a:gd name="connsiteY64-1538" fmla="*/ 505406 h 519693"/>
              <a:gd name="connsiteX65-1539" fmla="*/ 400183 w 602589"/>
              <a:gd name="connsiteY65-1540" fmla="*/ 507787 h 519693"/>
              <a:gd name="connsiteX66-1541" fmla="*/ 407327 w 602589"/>
              <a:gd name="connsiteY66-1542" fmla="*/ 510168 h 519693"/>
              <a:gd name="connsiteX67-1543" fmla="*/ 438283 w 602589"/>
              <a:gd name="connsiteY67-1544" fmla="*/ 512549 h 519693"/>
              <a:gd name="connsiteX68-1545" fmla="*/ 450189 w 602589"/>
              <a:gd name="connsiteY68-1546" fmla="*/ 514931 h 519693"/>
              <a:gd name="connsiteX69-1547" fmla="*/ 457333 w 602589"/>
              <a:gd name="connsiteY69-1548" fmla="*/ 517312 h 519693"/>
              <a:gd name="connsiteX70-1549" fmla="*/ 469239 w 602589"/>
              <a:gd name="connsiteY70-1550" fmla="*/ 519693 h 519693"/>
              <a:gd name="connsiteX71-1551" fmla="*/ 488289 w 602589"/>
              <a:gd name="connsiteY71-1552" fmla="*/ 517312 h 519693"/>
              <a:gd name="connsiteX72-1553" fmla="*/ 495433 w 602589"/>
              <a:gd name="connsiteY72-1554" fmla="*/ 512549 h 519693"/>
              <a:gd name="connsiteX73-1555" fmla="*/ 516864 w 602589"/>
              <a:gd name="connsiteY73-1556" fmla="*/ 491118 h 519693"/>
              <a:gd name="connsiteX74-1557" fmla="*/ 519246 w 602589"/>
              <a:gd name="connsiteY74-1558" fmla="*/ 483974 h 519693"/>
              <a:gd name="connsiteX75-1559" fmla="*/ 521627 w 602589"/>
              <a:gd name="connsiteY75-1560" fmla="*/ 472068 h 519693"/>
              <a:gd name="connsiteX76-1561" fmla="*/ 528771 w 602589"/>
              <a:gd name="connsiteY76-1562" fmla="*/ 464924 h 519693"/>
              <a:gd name="connsiteX77-1563" fmla="*/ 533533 w 602589"/>
              <a:gd name="connsiteY77-1564" fmla="*/ 457781 h 519693"/>
              <a:gd name="connsiteX78-1565" fmla="*/ 547821 w 602589"/>
              <a:gd name="connsiteY78-1566" fmla="*/ 453018 h 519693"/>
              <a:gd name="connsiteX79-1567" fmla="*/ 564489 w 602589"/>
              <a:gd name="connsiteY79-1568" fmla="*/ 455399 h 519693"/>
              <a:gd name="connsiteX80-1569" fmla="*/ 583539 w 602589"/>
              <a:gd name="connsiteY80-1570" fmla="*/ 460162 h 519693"/>
              <a:gd name="connsiteX81-1571" fmla="*/ 597827 w 602589"/>
              <a:gd name="connsiteY81-1572" fmla="*/ 448256 h 519693"/>
              <a:gd name="connsiteX82-1573" fmla="*/ 602589 w 602589"/>
              <a:gd name="connsiteY82-1574" fmla="*/ 433968 h 519693"/>
              <a:gd name="connsiteX83-1575" fmla="*/ 600208 w 602589"/>
              <a:gd name="connsiteY83-1576" fmla="*/ 410156 h 519693"/>
              <a:gd name="connsiteX84-1577" fmla="*/ 588302 w 602589"/>
              <a:gd name="connsiteY84-1578" fmla="*/ 393487 h 519693"/>
              <a:gd name="connsiteX85-1579" fmla="*/ 578777 w 602589"/>
              <a:gd name="connsiteY85-1580" fmla="*/ 379199 h 519693"/>
              <a:gd name="connsiteX86-1581" fmla="*/ 557346 w 602589"/>
              <a:gd name="connsiteY86-1582" fmla="*/ 360149 h 519693"/>
              <a:gd name="connsiteX87-1583" fmla="*/ 550202 w 602589"/>
              <a:gd name="connsiteY87-1584" fmla="*/ 357768 h 519693"/>
              <a:gd name="connsiteX88-1585" fmla="*/ 543058 w 602589"/>
              <a:gd name="connsiteY88-1586" fmla="*/ 350624 h 519693"/>
              <a:gd name="connsiteX89-1587" fmla="*/ 540677 w 602589"/>
              <a:gd name="connsiteY89-1588" fmla="*/ 343481 h 519693"/>
              <a:gd name="connsiteX90-1589" fmla="*/ 526389 w 602589"/>
              <a:gd name="connsiteY90-1590" fmla="*/ 329193 h 519693"/>
              <a:gd name="connsiteX91-1591" fmla="*/ 516864 w 602589"/>
              <a:gd name="connsiteY91-1592" fmla="*/ 314906 h 519693"/>
              <a:gd name="connsiteX92-1593" fmla="*/ 509721 w 602589"/>
              <a:gd name="connsiteY92-1594" fmla="*/ 310143 h 519693"/>
              <a:gd name="connsiteX93-1595" fmla="*/ 497814 w 602589"/>
              <a:gd name="connsiteY93-1596" fmla="*/ 295856 h 519693"/>
              <a:gd name="connsiteX94-1597" fmla="*/ 493052 w 602589"/>
              <a:gd name="connsiteY94-1598" fmla="*/ 272043 h 519693"/>
              <a:gd name="connsiteX95-1599" fmla="*/ 488289 w 602589"/>
              <a:gd name="connsiteY95-1600" fmla="*/ 264899 h 519693"/>
              <a:gd name="connsiteX96-1601" fmla="*/ 483527 w 602589"/>
              <a:gd name="connsiteY96-1602" fmla="*/ 250612 h 519693"/>
              <a:gd name="connsiteX97-1603" fmla="*/ 481146 w 602589"/>
              <a:gd name="connsiteY97-1604" fmla="*/ 238706 h 519693"/>
              <a:gd name="connsiteX98-1605" fmla="*/ 476383 w 602589"/>
              <a:gd name="connsiteY98-1606" fmla="*/ 231562 h 519693"/>
              <a:gd name="connsiteX99-1607" fmla="*/ 464477 w 602589"/>
              <a:gd name="connsiteY99-1608" fmla="*/ 195843 h 519693"/>
              <a:gd name="connsiteX100-1609" fmla="*/ 459714 w 602589"/>
              <a:gd name="connsiteY100-1610" fmla="*/ 181556 h 519693"/>
              <a:gd name="connsiteX101-1611" fmla="*/ 457333 w 602589"/>
              <a:gd name="connsiteY101-1612" fmla="*/ 174412 h 519693"/>
              <a:gd name="connsiteX102-1613" fmla="*/ 452571 w 602589"/>
              <a:gd name="connsiteY102-1614" fmla="*/ 143456 h 519693"/>
              <a:gd name="connsiteX103-1615" fmla="*/ 443046 w 602589"/>
              <a:gd name="connsiteY103-1616" fmla="*/ 126787 h 519693"/>
              <a:gd name="connsiteX104-1617" fmla="*/ 435902 w 602589"/>
              <a:gd name="connsiteY104-1618" fmla="*/ 119643 h 519693"/>
              <a:gd name="connsiteX105-1619" fmla="*/ 431139 w 602589"/>
              <a:gd name="connsiteY105-1620" fmla="*/ 112499 h 519693"/>
              <a:gd name="connsiteX106-1621" fmla="*/ 426377 w 602589"/>
              <a:gd name="connsiteY106-1622" fmla="*/ 98212 h 519693"/>
              <a:gd name="connsiteX107-1623" fmla="*/ 423996 w 602589"/>
              <a:gd name="connsiteY107-1624" fmla="*/ 91068 h 519693"/>
              <a:gd name="connsiteX108-1625" fmla="*/ 412089 w 602589"/>
              <a:gd name="connsiteY108-1626" fmla="*/ 76781 h 519693"/>
              <a:gd name="connsiteX109-1627" fmla="*/ 404946 w 602589"/>
              <a:gd name="connsiteY109-1628" fmla="*/ 72018 h 519693"/>
              <a:gd name="connsiteX110-1629" fmla="*/ 397802 w 602589"/>
              <a:gd name="connsiteY110-1630" fmla="*/ 64874 h 519693"/>
              <a:gd name="connsiteX111-1631" fmla="*/ 390658 w 602589"/>
              <a:gd name="connsiteY111-1632" fmla="*/ 60112 h 519693"/>
              <a:gd name="connsiteX112-1633" fmla="*/ 369227 w 602589"/>
              <a:gd name="connsiteY112-1634" fmla="*/ 43443 h 519693"/>
              <a:gd name="connsiteX113-1635" fmla="*/ 345414 w 602589"/>
              <a:gd name="connsiteY113-1636" fmla="*/ 41062 h 519693"/>
              <a:gd name="connsiteX114-1637" fmla="*/ 331127 w 602589"/>
              <a:gd name="connsiteY114-1638" fmla="*/ 29156 h 519693"/>
              <a:gd name="connsiteX115-1639" fmla="*/ 316839 w 602589"/>
              <a:gd name="connsiteY115-1640" fmla="*/ 19631 h 519693"/>
              <a:gd name="connsiteX116-1641" fmla="*/ 309696 w 602589"/>
              <a:gd name="connsiteY116-1642" fmla="*/ 12487 h 519693"/>
              <a:gd name="connsiteX117-1643" fmla="*/ 304933 w 602589"/>
              <a:gd name="connsiteY117-1644" fmla="*/ 581 h 519693"/>
              <a:gd name="connsiteX0-1645" fmla="*/ 304933 w 602589"/>
              <a:gd name="connsiteY0-1646" fmla="*/ 581 h 519693"/>
              <a:gd name="connsiteX1-1647" fmla="*/ 288264 w 602589"/>
              <a:gd name="connsiteY1-1648" fmla="*/ 2962 h 519693"/>
              <a:gd name="connsiteX2-1649" fmla="*/ 273977 w 602589"/>
              <a:gd name="connsiteY2-1650" fmla="*/ 12487 h 519693"/>
              <a:gd name="connsiteX3-1651" fmla="*/ 262071 w 602589"/>
              <a:gd name="connsiteY3-1652" fmla="*/ 26774 h 519693"/>
              <a:gd name="connsiteX4-1653" fmla="*/ 250164 w 602589"/>
              <a:gd name="connsiteY4-1654" fmla="*/ 38681 h 519693"/>
              <a:gd name="connsiteX5-1655" fmla="*/ 245402 w 602589"/>
              <a:gd name="connsiteY5-1656" fmla="*/ 45824 h 519693"/>
              <a:gd name="connsiteX6-1657" fmla="*/ 231114 w 602589"/>
              <a:gd name="connsiteY6-1658" fmla="*/ 57731 h 519693"/>
              <a:gd name="connsiteX7-1659" fmla="*/ 190633 w 602589"/>
              <a:gd name="connsiteY7-1660" fmla="*/ 55349 h 519693"/>
              <a:gd name="connsiteX8-1661" fmla="*/ 181108 w 602589"/>
              <a:gd name="connsiteY8-1662" fmla="*/ 50587 h 519693"/>
              <a:gd name="connsiteX9-1663" fmla="*/ 166821 w 602589"/>
              <a:gd name="connsiteY9-1664" fmla="*/ 45824 h 519693"/>
              <a:gd name="connsiteX10-1665" fmla="*/ 126339 w 602589"/>
              <a:gd name="connsiteY10-1666" fmla="*/ 50587 h 519693"/>
              <a:gd name="connsiteX11-1667" fmla="*/ 119196 w 602589"/>
              <a:gd name="connsiteY11-1668" fmla="*/ 55349 h 519693"/>
              <a:gd name="connsiteX12-1669" fmla="*/ 95383 w 602589"/>
              <a:gd name="connsiteY12-1670" fmla="*/ 52968 h 519693"/>
              <a:gd name="connsiteX13-1671" fmla="*/ 85858 w 602589"/>
              <a:gd name="connsiteY13-1672" fmla="*/ 36299 h 519693"/>
              <a:gd name="connsiteX14-1673" fmla="*/ 78714 w 602589"/>
              <a:gd name="connsiteY14-1674" fmla="*/ 31537 h 519693"/>
              <a:gd name="connsiteX15-1675" fmla="*/ 73952 w 602589"/>
              <a:gd name="connsiteY15-1676" fmla="*/ 24393 h 519693"/>
              <a:gd name="connsiteX16-1677" fmla="*/ 59664 w 602589"/>
              <a:gd name="connsiteY16-1678" fmla="*/ 17249 h 519693"/>
              <a:gd name="connsiteX17-1679" fmla="*/ 52521 w 602589"/>
              <a:gd name="connsiteY17-1680" fmla="*/ 12487 h 519693"/>
              <a:gd name="connsiteX18-1681" fmla="*/ 38233 w 602589"/>
              <a:gd name="connsiteY18-1682" fmla="*/ 7724 h 519693"/>
              <a:gd name="connsiteX19-1683" fmla="*/ 31089 w 602589"/>
              <a:gd name="connsiteY19-1684" fmla="*/ 5343 h 519693"/>
              <a:gd name="connsiteX20-1685" fmla="*/ 19183 w 602589"/>
              <a:gd name="connsiteY20-1686" fmla="*/ 7724 h 519693"/>
              <a:gd name="connsiteX21-1687" fmla="*/ 12039 w 602589"/>
              <a:gd name="connsiteY21-1688" fmla="*/ 10106 h 519693"/>
              <a:gd name="connsiteX22-1689" fmla="*/ 2514 w 602589"/>
              <a:gd name="connsiteY22-1690" fmla="*/ 24393 h 519693"/>
              <a:gd name="connsiteX23-1691" fmla="*/ 2514 w 602589"/>
              <a:gd name="connsiteY23-1692" fmla="*/ 38681 h 519693"/>
              <a:gd name="connsiteX24-1693" fmla="*/ 16802 w 602589"/>
              <a:gd name="connsiteY24-1694" fmla="*/ 48206 h 519693"/>
              <a:gd name="connsiteX25-1695" fmla="*/ 33471 w 602589"/>
              <a:gd name="connsiteY25-1696" fmla="*/ 60112 h 519693"/>
              <a:gd name="connsiteX26-1697" fmla="*/ 40614 w 602589"/>
              <a:gd name="connsiteY26-1698" fmla="*/ 62493 h 519693"/>
              <a:gd name="connsiteX27-1699" fmla="*/ 62046 w 602589"/>
              <a:gd name="connsiteY27-1700" fmla="*/ 76781 h 519693"/>
              <a:gd name="connsiteX28-1701" fmla="*/ 69189 w 602589"/>
              <a:gd name="connsiteY28-1702" fmla="*/ 83924 h 519693"/>
              <a:gd name="connsiteX29-1703" fmla="*/ 76333 w 602589"/>
              <a:gd name="connsiteY29-1704" fmla="*/ 88687 h 519693"/>
              <a:gd name="connsiteX30-1705" fmla="*/ 93002 w 602589"/>
              <a:gd name="connsiteY30-1706" fmla="*/ 107737 h 519693"/>
              <a:gd name="connsiteX31-1707" fmla="*/ 100146 w 602589"/>
              <a:gd name="connsiteY31-1708" fmla="*/ 110118 h 519693"/>
              <a:gd name="connsiteX32-1709" fmla="*/ 107289 w 602589"/>
              <a:gd name="connsiteY32-1710" fmla="*/ 117262 h 519693"/>
              <a:gd name="connsiteX33-1711" fmla="*/ 121577 w 602589"/>
              <a:gd name="connsiteY33-1712" fmla="*/ 124406 h 519693"/>
              <a:gd name="connsiteX34-1713" fmla="*/ 128721 w 602589"/>
              <a:gd name="connsiteY34-1714" fmla="*/ 131549 h 519693"/>
              <a:gd name="connsiteX35-1715" fmla="*/ 143008 w 602589"/>
              <a:gd name="connsiteY35-1716" fmla="*/ 136312 h 519693"/>
              <a:gd name="connsiteX36-1717" fmla="*/ 150152 w 602589"/>
              <a:gd name="connsiteY36-1718" fmla="*/ 138693 h 519693"/>
              <a:gd name="connsiteX37-1719" fmla="*/ 162058 w 602589"/>
              <a:gd name="connsiteY37-1720" fmla="*/ 150599 h 519693"/>
              <a:gd name="connsiteX38-1721" fmla="*/ 176346 w 602589"/>
              <a:gd name="connsiteY38-1722" fmla="*/ 162506 h 519693"/>
              <a:gd name="connsiteX39-1723" fmla="*/ 185871 w 602589"/>
              <a:gd name="connsiteY39-1724" fmla="*/ 176793 h 519693"/>
              <a:gd name="connsiteX40-1725" fmla="*/ 188252 w 602589"/>
              <a:gd name="connsiteY40-1726" fmla="*/ 188699 h 519693"/>
              <a:gd name="connsiteX41-1727" fmla="*/ 190633 w 602589"/>
              <a:gd name="connsiteY41-1728" fmla="*/ 195843 h 519693"/>
              <a:gd name="connsiteX42-1729" fmla="*/ 197777 w 602589"/>
              <a:gd name="connsiteY42-1730" fmla="*/ 260137 h 519693"/>
              <a:gd name="connsiteX43-1731" fmla="*/ 204921 w 602589"/>
              <a:gd name="connsiteY43-1732" fmla="*/ 264899 h 519693"/>
              <a:gd name="connsiteX44-1733" fmla="*/ 226352 w 602589"/>
              <a:gd name="connsiteY44-1734" fmla="*/ 283949 h 519693"/>
              <a:gd name="connsiteX45-1735" fmla="*/ 235877 w 602589"/>
              <a:gd name="connsiteY45-1736" fmla="*/ 286331 h 519693"/>
              <a:gd name="connsiteX46-1737" fmla="*/ 250164 w 602589"/>
              <a:gd name="connsiteY46-1738" fmla="*/ 291093 h 519693"/>
              <a:gd name="connsiteX47-1739" fmla="*/ 273977 w 602589"/>
              <a:gd name="connsiteY47-1740" fmla="*/ 276807 h 519693"/>
              <a:gd name="connsiteX48-1741" fmla="*/ 295408 w 602589"/>
              <a:gd name="connsiteY48-1742" fmla="*/ 291093 h 519693"/>
              <a:gd name="connsiteX49-1743" fmla="*/ 312076 w 602589"/>
              <a:gd name="connsiteY49-1744" fmla="*/ 312524 h 519693"/>
              <a:gd name="connsiteX50-1745" fmla="*/ 276358 w 602589"/>
              <a:gd name="connsiteY50-1746" fmla="*/ 319668 h 519693"/>
              <a:gd name="connsiteX51-1747" fmla="*/ 252545 w 602589"/>
              <a:gd name="connsiteY51-1748" fmla="*/ 348243 h 519693"/>
              <a:gd name="connsiteX52-1749" fmla="*/ 259689 w 602589"/>
              <a:gd name="connsiteY52-1750" fmla="*/ 367293 h 519693"/>
              <a:gd name="connsiteX53-1751" fmla="*/ 252546 w 602589"/>
              <a:gd name="connsiteY53-1752" fmla="*/ 381581 h 519693"/>
              <a:gd name="connsiteX54-1753" fmla="*/ 257308 w 602589"/>
              <a:gd name="connsiteY54-1754" fmla="*/ 414918 h 519693"/>
              <a:gd name="connsiteX55-1755" fmla="*/ 259689 w 602589"/>
              <a:gd name="connsiteY55-1756" fmla="*/ 424443 h 519693"/>
              <a:gd name="connsiteX56-1757" fmla="*/ 269214 w 602589"/>
              <a:gd name="connsiteY56-1758" fmla="*/ 441112 h 519693"/>
              <a:gd name="connsiteX57-1759" fmla="*/ 276358 w 602589"/>
              <a:gd name="connsiteY57-1760" fmla="*/ 448256 h 519693"/>
              <a:gd name="connsiteX58-1761" fmla="*/ 273977 w 602589"/>
              <a:gd name="connsiteY58-1762" fmla="*/ 460162 h 519693"/>
              <a:gd name="connsiteX59-1763" fmla="*/ 271596 w 602589"/>
              <a:gd name="connsiteY59-1764" fmla="*/ 474449 h 519693"/>
              <a:gd name="connsiteX60-1765" fmla="*/ 288264 w 602589"/>
              <a:gd name="connsiteY60-1766" fmla="*/ 479212 h 519693"/>
              <a:gd name="connsiteX61-1767" fmla="*/ 319221 w 602589"/>
              <a:gd name="connsiteY61-1768" fmla="*/ 483974 h 519693"/>
              <a:gd name="connsiteX62-1769" fmla="*/ 345414 w 602589"/>
              <a:gd name="connsiteY62-1770" fmla="*/ 488737 h 519693"/>
              <a:gd name="connsiteX63-1771" fmla="*/ 362083 w 602589"/>
              <a:gd name="connsiteY63-1772" fmla="*/ 505406 h 519693"/>
              <a:gd name="connsiteX64-1773" fmla="*/ 388277 w 602589"/>
              <a:gd name="connsiteY64-1774" fmla="*/ 505406 h 519693"/>
              <a:gd name="connsiteX65-1775" fmla="*/ 400183 w 602589"/>
              <a:gd name="connsiteY65-1776" fmla="*/ 507787 h 519693"/>
              <a:gd name="connsiteX66-1777" fmla="*/ 407327 w 602589"/>
              <a:gd name="connsiteY66-1778" fmla="*/ 510168 h 519693"/>
              <a:gd name="connsiteX67-1779" fmla="*/ 438283 w 602589"/>
              <a:gd name="connsiteY67-1780" fmla="*/ 512549 h 519693"/>
              <a:gd name="connsiteX68-1781" fmla="*/ 450189 w 602589"/>
              <a:gd name="connsiteY68-1782" fmla="*/ 514931 h 519693"/>
              <a:gd name="connsiteX69-1783" fmla="*/ 457333 w 602589"/>
              <a:gd name="connsiteY69-1784" fmla="*/ 517312 h 519693"/>
              <a:gd name="connsiteX70-1785" fmla="*/ 469239 w 602589"/>
              <a:gd name="connsiteY70-1786" fmla="*/ 519693 h 519693"/>
              <a:gd name="connsiteX71-1787" fmla="*/ 488289 w 602589"/>
              <a:gd name="connsiteY71-1788" fmla="*/ 517312 h 519693"/>
              <a:gd name="connsiteX72-1789" fmla="*/ 495433 w 602589"/>
              <a:gd name="connsiteY72-1790" fmla="*/ 512549 h 519693"/>
              <a:gd name="connsiteX73-1791" fmla="*/ 516864 w 602589"/>
              <a:gd name="connsiteY73-1792" fmla="*/ 491118 h 519693"/>
              <a:gd name="connsiteX74-1793" fmla="*/ 519246 w 602589"/>
              <a:gd name="connsiteY74-1794" fmla="*/ 483974 h 519693"/>
              <a:gd name="connsiteX75-1795" fmla="*/ 521627 w 602589"/>
              <a:gd name="connsiteY75-1796" fmla="*/ 472068 h 519693"/>
              <a:gd name="connsiteX76-1797" fmla="*/ 528771 w 602589"/>
              <a:gd name="connsiteY76-1798" fmla="*/ 464924 h 519693"/>
              <a:gd name="connsiteX77-1799" fmla="*/ 533533 w 602589"/>
              <a:gd name="connsiteY77-1800" fmla="*/ 457781 h 519693"/>
              <a:gd name="connsiteX78-1801" fmla="*/ 547821 w 602589"/>
              <a:gd name="connsiteY78-1802" fmla="*/ 453018 h 519693"/>
              <a:gd name="connsiteX79-1803" fmla="*/ 564489 w 602589"/>
              <a:gd name="connsiteY79-1804" fmla="*/ 455399 h 519693"/>
              <a:gd name="connsiteX80-1805" fmla="*/ 583539 w 602589"/>
              <a:gd name="connsiteY80-1806" fmla="*/ 460162 h 519693"/>
              <a:gd name="connsiteX81-1807" fmla="*/ 597827 w 602589"/>
              <a:gd name="connsiteY81-1808" fmla="*/ 448256 h 519693"/>
              <a:gd name="connsiteX82-1809" fmla="*/ 602589 w 602589"/>
              <a:gd name="connsiteY82-1810" fmla="*/ 433968 h 519693"/>
              <a:gd name="connsiteX83-1811" fmla="*/ 600208 w 602589"/>
              <a:gd name="connsiteY83-1812" fmla="*/ 410156 h 519693"/>
              <a:gd name="connsiteX84-1813" fmla="*/ 588302 w 602589"/>
              <a:gd name="connsiteY84-1814" fmla="*/ 393487 h 519693"/>
              <a:gd name="connsiteX85-1815" fmla="*/ 578777 w 602589"/>
              <a:gd name="connsiteY85-1816" fmla="*/ 379199 h 519693"/>
              <a:gd name="connsiteX86-1817" fmla="*/ 557346 w 602589"/>
              <a:gd name="connsiteY86-1818" fmla="*/ 360149 h 519693"/>
              <a:gd name="connsiteX87-1819" fmla="*/ 550202 w 602589"/>
              <a:gd name="connsiteY87-1820" fmla="*/ 357768 h 519693"/>
              <a:gd name="connsiteX88-1821" fmla="*/ 543058 w 602589"/>
              <a:gd name="connsiteY88-1822" fmla="*/ 350624 h 519693"/>
              <a:gd name="connsiteX89-1823" fmla="*/ 540677 w 602589"/>
              <a:gd name="connsiteY89-1824" fmla="*/ 343481 h 519693"/>
              <a:gd name="connsiteX90-1825" fmla="*/ 526389 w 602589"/>
              <a:gd name="connsiteY90-1826" fmla="*/ 329193 h 519693"/>
              <a:gd name="connsiteX91-1827" fmla="*/ 516864 w 602589"/>
              <a:gd name="connsiteY91-1828" fmla="*/ 314906 h 519693"/>
              <a:gd name="connsiteX92-1829" fmla="*/ 509721 w 602589"/>
              <a:gd name="connsiteY92-1830" fmla="*/ 310143 h 519693"/>
              <a:gd name="connsiteX93-1831" fmla="*/ 497814 w 602589"/>
              <a:gd name="connsiteY93-1832" fmla="*/ 295856 h 519693"/>
              <a:gd name="connsiteX94-1833" fmla="*/ 493052 w 602589"/>
              <a:gd name="connsiteY94-1834" fmla="*/ 272043 h 519693"/>
              <a:gd name="connsiteX95-1835" fmla="*/ 488289 w 602589"/>
              <a:gd name="connsiteY95-1836" fmla="*/ 264899 h 519693"/>
              <a:gd name="connsiteX96-1837" fmla="*/ 483527 w 602589"/>
              <a:gd name="connsiteY96-1838" fmla="*/ 250612 h 519693"/>
              <a:gd name="connsiteX97-1839" fmla="*/ 481146 w 602589"/>
              <a:gd name="connsiteY97-1840" fmla="*/ 238706 h 519693"/>
              <a:gd name="connsiteX98-1841" fmla="*/ 476383 w 602589"/>
              <a:gd name="connsiteY98-1842" fmla="*/ 231562 h 519693"/>
              <a:gd name="connsiteX99-1843" fmla="*/ 464477 w 602589"/>
              <a:gd name="connsiteY99-1844" fmla="*/ 195843 h 519693"/>
              <a:gd name="connsiteX100-1845" fmla="*/ 459714 w 602589"/>
              <a:gd name="connsiteY100-1846" fmla="*/ 181556 h 519693"/>
              <a:gd name="connsiteX101-1847" fmla="*/ 457333 w 602589"/>
              <a:gd name="connsiteY101-1848" fmla="*/ 174412 h 519693"/>
              <a:gd name="connsiteX102-1849" fmla="*/ 452571 w 602589"/>
              <a:gd name="connsiteY102-1850" fmla="*/ 143456 h 519693"/>
              <a:gd name="connsiteX103-1851" fmla="*/ 443046 w 602589"/>
              <a:gd name="connsiteY103-1852" fmla="*/ 126787 h 519693"/>
              <a:gd name="connsiteX104-1853" fmla="*/ 435902 w 602589"/>
              <a:gd name="connsiteY104-1854" fmla="*/ 119643 h 519693"/>
              <a:gd name="connsiteX105-1855" fmla="*/ 431139 w 602589"/>
              <a:gd name="connsiteY105-1856" fmla="*/ 112499 h 519693"/>
              <a:gd name="connsiteX106-1857" fmla="*/ 426377 w 602589"/>
              <a:gd name="connsiteY106-1858" fmla="*/ 98212 h 519693"/>
              <a:gd name="connsiteX107-1859" fmla="*/ 423996 w 602589"/>
              <a:gd name="connsiteY107-1860" fmla="*/ 91068 h 519693"/>
              <a:gd name="connsiteX108-1861" fmla="*/ 412089 w 602589"/>
              <a:gd name="connsiteY108-1862" fmla="*/ 76781 h 519693"/>
              <a:gd name="connsiteX109-1863" fmla="*/ 404946 w 602589"/>
              <a:gd name="connsiteY109-1864" fmla="*/ 72018 h 519693"/>
              <a:gd name="connsiteX110-1865" fmla="*/ 397802 w 602589"/>
              <a:gd name="connsiteY110-1866" fmla="*/ 64874 h 519693"/>
              <a:gd name="connsiteX111-1867" fmla="*/ 390658 w 602589"/>
              <a:gd name="connsiteY111-1868" fmla="*/ 60112 h 519693"/>
              <a:gd name="connsiteX112-1869" fmla="*/ 369227 w 602589"/>
              <a:gd name="connsiteY112-1870" fmla="*/ 43443 h 519693"/>
              <a:gd name="connsiteX113-1871" fmla="*/ 345414 w 602589"/>
              <a:gd name="connsiteY113-1872" fmla="*/ 41062 h 519693"/>
              <a:gd name="connsiteX114-1873" fmla="*/ 331127 w 602589"/>
              <a:gd name="connsiteY114-1874" fmla="*/ 29156 h 519693"/>
              <a:gd name="connsiteX115-1875" fmla="*/ 316839 w 602589"/>
              <a:gd name="connsiteY115-1876" fmla="*/ 19631 h 519693"/>
              <a:gd name="connsiteX116-1877" fmla="*/ 309696 w 602589"/>
              <a:gd name="connsiteY116-1878" fmla="*/ 12487 h 519693"/>
              <a:gd name="connsiteX117-1879" fmla="*/ 304933 w 602589"/>
              <a:gd name="connsiteY117-1880" fmla="*/ 581 h 519693"/>
              <a:gd name="connsiteX0-1881" fmla="*/ 304933 w 602589"/>
              <a:gd name="connsiteY0-1882" fmla="*/ 581 h 519693"/>
              <a:gd name="connsiteX1-1883" fmla="*/ 288264 w 602589"/>
              <a:gd name="connsiteY1-1884" fmla="*/ 2962 h 519693"/>
              <a:gd name="connsiteX2-1885" fmla="*/ 273977 w 602589"/>
              <a:gd name="connsiteY2-1886" fmla="*/ 12487 h 519693"/>
              <a:gd name="connsiteX3-1887" fmla="*/ 262071 w 602589"/>
              <a:gd name="connsiteY3-1888" fmla="*/ 26774 h 519693"/>
              <a:gd name="connsiteX4-1889" fmla="*/ 250164 w 602589"/>
              <a:gd name="connsiteY4-1890" fmla="*/ 38681 h 519693"/>
              <a:gd name="connsiteX5-1891" fmla="*/ 245402 w 602589"/>
              <a:gd name="connsiteY5-1892" fmla="*/ 45824 h 519693"/>
              <a:gd name="connsiteX6-1893" fmla="*/ 231114 w 602589"/>
              <a:gd name="connsiteY6-1894" fmla="*/ 57731 h 519693"/>
              <a:gd name="connsiteX7-1895" fmla="*/ 190633 w 602589"/>
              <a:gd name="connsiteY7-1896" fmla="*/ 55349 h 519693"/>
              <a:gd name="connsiteX8-1897" fmla="*/ 181108 w 602589"/>
              <a:gd name="connsiteY8-1898" fmla="*/ 50587 h 519693"/>
              <a:gd name="connsiteX9-1899" fmla="*/ 166821 w 602589"/>
              <a:gd name="connsiteY9-1900" fmla="*/ 45824 h 519693"/>
              <a:gd name="connsiteX10-1901" fmla="*/ 126339 w 602589"/>
              <a:gd name="connsiteY10-1902" fmla="*/ 50587 h 519693"/>
              <a:gd name="connsiteX11-1903" fmla="*/ 119196 w 602589"/>
              <a:gd name="connsiteY11-1904" fmla="*/ 55349 h 519693"/>
              <a:gd name="connsiteX12-1905" fmla="*/ 95383 w 602589"/>
              <a:gd name="connsiteY12-1906" fmla="*/ 52968 h 519693"/>
              <a:gd name="connsiteX13-1907" fmla="*/ 85858 w 602589"/>
              <a:gd name="connsiteY13-1908" fmla="*/ 36299 h 519693"/>
              <a:gd name="connsiteX14-1909" fmla="*/ 78714 w 602589"/>
              <a:gd name="connsiteY14-1910" fmla="*/ 31537 h 519693"/>
              <a:gd name="connsiteX15-1911" fmla="*/ 73952 w 602589"/>
              <a:gd name="connsiteY15-1912" fmla="*/ 24393 h 519693"/>
              <a:gd name="connsiteX16-1913" fmla="*/ 59664 w 602589"/>
              <a:gd name="connsiteY16-1914" fmla="*/ 17249 h 519693"/>
              <a:gd name="connsiteX17-1915" fmla="*/ 52521 w 602589"/>
              <a:gd name="connsiteY17-1916" fmla="*/ 12487 h 519693"/>
              <a:gd name="connsiteX18-1917" fmla="*/ 38233 w 602589"/>
              <a:gd name="connsiteY18-1918" fmla="*/ 7724 h 519693"/>
              <a:gd name="connsiteX19-1919" fmla="*/ 31089 w 602589"/>
              <a:gd name="connsiteY19-1920" fmla="*/ 5343 h 519693"/>
              <a:gd name="connsiteX20-1921" fmla="*/ 19183 w 602589"/>
              <a:gd name="connsiteY20-1922" fmla="*/ 7724 h 519693"/>
              <a:gd name="connsiteX21-1923" fmla="*/ 12039 w 602589"/>
              <a:gd name="connsiteY21-1924" fmla="*/ 10106 h 519693"/>
              <a:gd name="connsiteX22-1925" fmla="*/ 2514 w 602589"/>
              <a:gd name="connsiteY22-1926" fmla="*/ 24393 h 519693"/>
              <a:gd name="connsiteX23-1927" fmla="*/ 2514 w 602589"/>
              <a:gd name="connsiteY23-1928" fmla="*/ 38681 h 519693"/>
              <a:gd name="connsiteX24-1929" fmla="*/ 16802 w 602589"/>
              <a:gd name="connsiteY24-1930" fmla="*/ 48206 h 519693"/>
              <a:gd name="connsiteX25-1931" fmla="*/ 33471 w 602589"/>
              <a:gd name="connsiteY25-1932" fmla="*/ 60112 h 519693"/>
              <a:gd name="connsiteX26-1933" fmla="*/ 40614 w 602589"/>
              <a:gd name="connsiteY26-1934" fmla="*/ 62493 h 519693"/>
              <a:gd name="connsiteX27-1935" fmla="*/ 62046 w 602589"/>
              <a:gd name="connsiteY27-1936" fmla="*/ 76781 h 519693"/>
              <a:gd name="connsiteX28-1937" fmla="*/ 69189 w 602589"/>
              <a:gd name="connsiteY28-1938" fmla="*/ 83924 h 519693"/>
              <a:gd name="connsiteX29-1939" fmla="*/ 76333 w 602589"/>
              <a:gd name="connsiteY29-1940" fmla="*/ 88687 h 519693"/>
              <a:gd name="connsiteX30-1941" fmla="*/ 93002 w 602589"/>
              <a:gd name="connsiteY30-1942" fmla="*/ 107737 h 519693"/>
              <a:gd name="connsiteX31-1943" fmla="*/ 100146 w 602589"/>
              <a:gd name="connsiteY31-1944" fmla="*/ 110118 h 519693"/>
              <a:gd name="connsiteX32-1945" fmla="*/ 107289 w 602589"/>
              <a:gd name="connsiteY32-1946" fmla="*/ 117262 h 519693"/>
              <a:gd name="connsiteX33-1947" fmla="*/ 121577 w 602589"/>
              <a:gd name="connsiteY33-1948" fmla="*/ 124406 h 519693"/>
              <a:gd name="connsiteX34-1949" fmla="*/ 128721 w 602589"/>
              <a:gd name="connsiteY34-1950" fmla="*/ 131549 h 519693"/>
              <a:gd name="connsiteX35-1951" fmla="*/ 143008 w 602589"/>
              <a:gd name="connsiteY35-1952" fmla="*/ 136312 h 519693"/>
              <a:gd name="connsiteX36-1953" fmla="*/ 150152 w 602589"/>
              <a:gd name="connsiteY36-1954" fmla="*/ 138693 h 519693"/>
              <a:gd name="connsiteX37-1955" fmla="*/ 162058 w 602589"/>
              <a:gd name="connsiteY37-1956" fmla="*/ 150599 h 519693"/>
              <a:gd name="connsiteX38-1957" fmla="*/ 176346 w 602589"/>
              <a:gd name="connsiteY38-1958" fmla="*/ 162506 h 519693"/>
              <a:gd name="connsiteX39-1959" fmla="*/ 185871 w 602589"/>
              <a:gd name="connsiteY39-1960" fmla="*/ 176793 h 519693"/>
              <a:gd name="connsiteX40-1961" fmla="*/ 188252 w 602589"/>
              <a:gd name="connsiteY40-1962" fmla="*/ 188699 h 519693"/>
              <a:gd name="connsiteX41-1963" fmla="*/ 190633 w 602589"/>
              <a:gd name="connsiteY41-1964" fmla="*/ 195843 h 519693"/>
              <a:gd name="connsiteX42-1965" fmla="*/ 197777 w 602589"/>
              <a:gd name="connsiteY42-1966" fmla="*/ 260137 h 519693"/>
              <a:gd name="connsiteX43-1967" fmla="*/ 204921 w 602589"/>
              <a:gd name="connsiteY43-1968" fmla="*/ 264899 h 519693"/>
              <a:gd name="connsiteX44-1969" fmla="*/ 226352 w 602589"/>
              <a:gd name="connsiteY44-1970" fmla="*/ 283949 h 519693"/>
              <a:gd name="connsiteX45-1971" fmla="*/ 235877 w 602589"/>
              <a:gd name="connsiteY45-1972" fmla="*/ 286331 h 519693"/>
              <a:gd name="connsiteX46-1973" fmla="*/ 250164 w 602589"/>
              <a:gd name="connsiteY46-1974" fmla="*/ 291093 h 519693"/>
              <a:gd name="connsiteX47-1975" fmla="*/ 273977 w 602589"/>
              <a:gd name="connsiteY47-1976" fmla="*/ 276807 h 519693"/>
              <a:gd name="connsiteX48-1977" fmla="*/ 295408 w 602589"/>
              <a:gd name="connsiteY48-1978" fmla="*/ 291093 h 519693"/>
              <a:gd name="connsiteX49-1979" fmla="*/ 312076 w 602589"/>
              <a:gd name="connsiteY49-1980" fmla="*/ 312524 h 519693"/>
              <a:gd name="connsiteX50-1981" fmla="*/ 276358 w 602589"/>
              <a:gd name="connsiteY50-1982" fmla="*/ 319668 h 519693"/>
              <a:gd name="connsiteX51-1983" fmla="*/ 252545 w 602589"/>
              <a:gd name="connsiteY51-1984" fmla="*/ 348243 h 519693"/>
              <a:gd name="connsiteX52-1985" fmla="*/ 259689 w 602589"/>
              <a:gd name="connsiteY52-1986" fmla="*/ 367293 h 519693"/>
              <a:gd name="connsiteX53-1987" fmla="*/ 252546 w 602589"/>
              <a:gd name="connsiteY53-1988" fmla="*/ 381581 h 519693"/>
              <a:gd name="connsiteX54-1989" fmla="*/ 257308 w 602589"/>
              <a:gd name="connsiteY54-1990" fmla="*/ 414918 h 519693"/>
              <a:gd name="connsiteX55-1991" fmla="*/ 259689 w 602589"/>
              <a:gd name="connsiteY55-1992" fmla="*/ 424443 h 519693"/>
              <a:gd name="connsiteX56-1993" fmla="*/ 269214 w 602589"/>
              <a:gd name="connsiteY56-1994" fmla="*/ 441112 h 519693"/>
              <a:gd name="connsiteX57-1995" fmla="*/ 276358 w 602589"/>
              <a:gd name="connsiteY57-1996" fmla="*/ 448256 h 519693"/>
              <a:gd name="connsiteX58-1997" fmla="*/ 273977 w 602589"/>
              <a:gd name="connsiteY58-1998" fmla="*/ 460162 h 519693"/>
              <a:gd name="connsiteX59-1999" fmla="*/ 271596 w 602589"/>
              <a:gd name="connsiteY59-2000" fmla="*/ 474449 h 519693"/>
              <a:gd name="connsiteX60-2001" fmla="*/ 288264 w 602589"/>
              <a:gd name="connsiteY60-2002" fmla="*/ 479212 h 519693"/>
              <a:gd name="connsiteX61-2003" fmla="*/ 319221 w 602589"/>
              <a:gd name="connsiteY61-2004" fmla="*/ 483974 h 519693"/>
              <a:gd name="connsiteX62-2005" fmla="*/ 335889 w 602589"/>
              <a:gd name="connsiteY62-2006" fmla="*/ 498262 h 519693"/>
              <a:gd name="connsiteX63-2007" fmla="*/ 362083 w 602589"/>
              <a:gd name="connsiteY63-2008" fmla="*/ 505406 h 519693"/>
              <a:gd name="connsiteX64-2009" fmla="*/ 388277 w 602589"/>
              <a:gd name="connsiteY64-2010" fmla="*/ 505406 h 519693"/>
              <a:gd name="connsiteX65-2011" fmla="*/ 400183 w 602589"/>
              <a:gd name="connsiteY65-2012" fmla="*/ 507787 h 519693"/>
              <a:gd name="connsiteX66-2013" fmla="*/ 407327 w 602589"/>
              <a:gd name="connsiteY66-2014" fmla="*/ 510168 h 519693"/>
              <a:gd name="connsiteX67-2015" fmla="*/ 438283 w 602589"/>
              <a:gd name="connsiteY67-2016" fmla="*/ 512549 h 519693"/>
              <a:gd name="connsiteX68-2017" fmla="*/ 450189 w 602589"/>
              <a:gd name="connsiteY68-2018" fmla="*/ 514931 h 519693"/>
              <a:gd name="connsiteX69-2019" fmla="*/ 457333 w 602589"/>
              <a:gd name="connsiteY69-2020" fmla="*/ 517312 h 519693"/>
              <a:gd name="connsiteX70-2021" fmla="*/ 469239 w 602589"/>
              <a:gd name="connsiteY70-2022" fmla="*/ 519693 h 519693"/>
              <a:gd name="connsiteX71-2023" fmla="*/ 488289 w 602589"/>
              <a:gd name="connsiteY71-2024" fmla="*/ 517312 h 519693"/>
              <a:gd name="connsiteX72-2025" fmla="*/ 495433 w 602589"/>
              <a:gd name="connsiteY72-2026" fmla="*/ 512549 h 519693"/>
              <a:gd name="connsiteX73-2027" fmla="*/ 516864 w 602589"/>
              <a:gd name="connsiteY73-2028" fmla="*/ 491118 h 519693"/>
              <a:gd name="connsiteX74-2029" fmla="*/ 519246 w 602589"/>
              <a:gd name="connsiteY74-2030" fmla="*/ 483974 h 519693"/>
              <a:gd name="connsiteX75-2031" fmla="*/ 521627 w 602589"/>
              <a:gd name="connsiteY75-2032" fmla="*/ 472068 h 519693"/>
              <a:gd name="connsiteX76-2033" fmla="*/ 528771 w 602589"/>
              <a:gd name="connsiteY76-2034" fmla="*/ 464924 h 519693"/>
              <a:gd name="connsiteX77-2035" fmla="*/ 533533 w 602589"/>
              <a:gd name="connsiteY77-2036" fmla="*/ 457781 h 519693"/>
              <a:gd name="connsiteX78-2037" fmla="*/ 547821 w 602589"/>
              <a:gd name="connsiteY78-2038" fmla="*/ 453018 h 519693"/>
              <a:gd name="connsiteX79-2039" fmla="*/ 564489 w 602589"/>
              <a:gd name="connsiteY79-2040" fmla="*/ 455399 h 519693"/>
              <a:gd name="connsiteX80-2041" fmla="*/ 583539 w 602589"/>
              <a:gd name="connsiteY80-2042" fmla="*/ 460162 h 519693"/>
              <a:gd name="connsiteX81-2043" fmla="*/ 597827 w 602589"/>
              <a:gd name="connsiteY81-2044" fmla="*/ 448256 h 519693"/>
              <a:gd name="connsiteX82-2045" fmla="*/ 602589 w 602589"/>
              <a:gd name="connsiteY82-2046" fmla="*/ 433968 h 519693"/>
              <a:gd name="connsiteX83-2047" fmla="*/ 600208 w 602589"/>
              <a:gd name="connsiteY83-2048" fmla="*/ 410156 h 519693"/>
              <a:gd name="connsiteX84-2049" fmla="*/ 588302 w 602589"/>
              <a:gd name="connsiteY84-2050" fmla="*/ 393487 h 519693"/>
              <a:gd name="connsiteX85-2051" fmla="*/ 578777 w 602589"/>
              <a:gd name="connsiteY85-2052" fmla="*/ 379199 h 519693"/>
              <a:gd name="connsiteX86-2053" fmla="*/ 557346 w 602589"/>
              <a:gd name="connsiteY86-2054" fmla="*/ 360149 h 519693"/>
              <a:gd name="connsiteX87-2055" fmla="*/ 550202 w 602589"/>
              <a:gd name="connsiteY87-2056" fmla="*/ 357768 h 519693"/>
              <a:gd name="connsiteX88-2057" fmla="*/ 543058 w 602589"/>
              <a:gd name="connsiteY88-2058" fmla="*/ 350624 h 519693"/>
              <a:gd name="connsiteX89-2059" fmla="*/ 540677 w 602589"/>
              <a:gd name="connsiteY89-2060" fmla="*/ 343481 h 519693"/>
              <a:gd name="connsiteX90-2061" fmla="*/ 526389 w 602589"/>
              <a:gd name="connsiteY90-2062" fmla="*/ 329193 h 519693"/>
              <a:gd name="connsiteX91-2063" fmla="*/ 516864 w 602589"/>
              <a:gd name="connsiteY91-2064" fmla="*/ 314906 h 519693"/>
              <a:gd name="connsiteX92-2065" fmla="*/ 509721 w 602589"/>
              <a:gd name="connsiteY92-2066" fmla="*/ 310143 h 519693"/>
              <a:gd name="connsiteX93-2067" fmla="*/ 497814 w 602589"/>
              <a:gd name="connsiteY93-2068" fmla="*/ 295856 h 519693"/>
              <a:gd name="connsiteX94-2069" fmla="*/ 493052 w 602589"/>
              <a:gd name="connsiteY94-2070" fmla="*/ 272043 h 519693"/>
              <a:gd name="connsiteX95-2071" fmla="*/ 488289 w 602589"/>
              <a:gd name="connsiteY95-2072" fmla="*/ 264899 h 519693"/>
              <a:gd name="connsiteX96-2073" fmla="*/ 483527 w 602589"/>
              <a:gd name="connsiteY96-2074" fmla="*/ 250612 h 519693"/>
              <a:gd name="connsiteX97-2075" fmla="*/ 481146 w 602589"/>
              <a:gd name="connsiteY97-2076" fmla="*/ 238706 h 519693"/>
              <a:gd name="connsiteX98-2077" fmla="*/ 476383 w 602589"/>
              <a:gd name="connsiteY98-2078" fmla="*/ 231562 h 519693"/>
              <a:gd name="connsiteX99-2079" fmla="*/ 464477 w 602589"/>
              <a:gd name="connsiteY99-2080" fmla="*/ 195843 h 519693"/>
              <a:gd name="connsiteX100-2081" fmla="*/ 459714 w 602589"/>
              <a:gd name="connsiteY100-2082" fmla="*/ 181556 h 519693"/>
              <a:gd name="connsiteX101-2083" fmla="*/ 457333 w 602589"/>
              <a:gd name="connsiteY101-2084" fmla="*/ 174412 h 519693"/>
              <a:gd name="connsiteX102-2085" fmla="*/ 452571 w 602589"/>
              <a:gd name="connsiteY102-2086" fmla="*/ 143456 h 519693"/>
              <a:gd name="connsiteX103-2087" fmla="*/ 443046 w 602589"/>
              <a:gd name="connsiteY103-2088" fmla="*/ 126787 h 519693"/>
              <a:gd name="connsiteX104-2089" fmla="*/ 435902 w 602589"/>
              <a:gd name="connsiteY104-2090" fmla="*/ 119643 h 519693"/>
              <a:gd name="connsiteX105-2091" fmla="*/ 431139 w 602589"/>
              <a:gd name="connsiteY105-2092" fmla="*/ 112499 h 519693"/>
              <a:gd name="connsiteX106-2093" fmla="*/ 426377 w 602589"/>
              <a:gd name="connsiteY106-2094" fmla="*/ 98212 h 519693"/>
              <a:gd name="connsiteX107-2095" fmla="*/ 423996 w 602589"/>
              <a:gd name="connsiteY107-2096" fmla="*/ 91068 h 519693"/>
              <a:gd name="connsiteX108-2097" fmla="*/ 412089 w 602589"/>
              <a:gd name="connsiteY108-2098" fmla="*/ 76781 h 519693"/>
              <a:gd name="connsiteX109-2099" fmla="*/ 404946 w 602589"/>
              <a:gd name="connsiteY109-2100" fmla="*/ 72018 h 519693"/>
              <a:gd name="connsiteX110-2101" fmla="*/ 397802 w 602589"/>
              <a:gd name="connsiteY110-2102" fmla="*/ 64874 h 519693"/>
              <a:gd name="connsiteX111-2103" fmla="*/ 390658 w 602589"/>
              <a:gd name="connsiteY111-2104" fmla="*/ 60112 h 519693"/>
              <a:gd name="connsiteX112-2105" fmla="*/ 369227 w 602589"/>
              <a:gd name="connsiteY112-2106" fmla="*/ 43443 h 519693"/>
              <a:gd name="connsiteX113-2107" fmla="*/ 345414 w 602589"/>
              <a:gd name="connsiteY113-2108" fmla="*/ 41062 h 519693"/>
              <a:gd name="connsiteX114-2109" fmla="*/ 331127 w 602589"/>
              <a:gd name="connsiteY114-2110" fmla="*/ 29156 h 519693"/>
              <a:gd name="connsiteX115-2111" fmla="*/ 316839 w 602589"/>
              <a:gd name="connsiteY115-2112" fmla="*/ 19631 h 519693"/>
              <a:gd name="connsiteX116-2113" fmla="*/ 309696 w 602589"/>
              <a:gd name="connsiteY116-2114" fmla="*/ 12487 h 519693"/>
              <a:gd name="connsiteX117-2115" fmla="*/ 304933 w 602589"/>
              <a:gd name="connsiteY117-2116" fmla="*/ 581 h 5196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  <a:cxn ang="0">
                <a:pos x="connsiteX112-225" y="connsiteY112-226"/>
              </a:cxn>
              <a:cxn ang="0">
                <a:pos x="connsiteX113-227" y="connsiteY113-228"/>
              </a:cxn>
              <a:cxn ang="0">
                <a:pos x="connsiteX114-229" y="connsiteY114-230"/>
              </a:cxn>
              <a:cxn ang="0">
                <a:pos x="connsiteX115-231" y="connsiteY115-232"/>
              </a:cxn>
              <a:cxn ang="0">
                <a:pos x="connsiteX116-233" y="connsiteY116-234"/>
              </a:cxn>
              <a:cxn ang="0">
                <a:pos x="connsiteX117-1171" y="connsiteY117-1172"/>
              </a:cxn>
            </a:cxnLst>
            <a:rect l="l" t="t" r="r" b="b"/>
            <a:pathLst>
              <a:path w="602589" h="519693">
                <a:moveTo>
                  <a:pt x="304933" y="581"/>
                </a:moveTo>
                <a:cubicBezTo>
                  <a:pt x="301361" y="-1007"/>
                  <a:pt x="293503" y="947"/>
                  <a:pt x="288264" y="2962"/>
                </a:cubicBezTo>
                <a:cubicBezTo>
                  <a:pt x="282922" y="5017"/>
                  <a:pt x="273977" y="12487"/>
                  <a:pt x="273977" y="12487"/>
                </a:cubicBezTo>
                <a:cubicBezTo>
                  <a:pt x="262151" y="30225"/>
                  <a:pt x="277350" y="8439"/>
                  <a:pt x="262071" y="26774"/>
                </a:cubicBezTo>
                <a:cubicBezTo>
                  <a:pt x="252149" y="38681"/>
                  <a:pt x="263261" y="29949"/>
                  <a:pt x="250164" y="38681"/>
                </a:cubicBezTo>
                <a:cubicBezTo>
                  <a:pt x="248577" y="41062"/>
                  <a:pt x="247234" y="43626"/>
                  <a:pt x="245402" y="45824"/>
                </a:cubicBezTo>
                <a:cubicBezTo>
                  <a:pt x="239672" y="52700"/>
                  <a:pt x="238138" y="53048"/>
                  <a:pt x="231114" y="57731"/>
                </a:cubicBezTo>
                <a:cubicBezTo>
                  <a:pt x="217620" y="56937"/>
                  <a:pt x="204014" y="57261"/>
                  <a:pt x="190633" y="55349"/>
                </a:cubicBezTo>
                <a:cubicBezTo>
                  <a:pt x="187119" y="54847"/>
                  <a:pt x="184404" y="51905"/>
                  <a:pt x="181108" y="50587"/>
                </a:cubicBezTo>
                <a:cubicBezTo>
                  <a:pt x="176447" y="48723"/>
                  <a:pt x="166821" y="45824"/>
                  <a:pt x="166821" y="45824"/>
                </a:cubicBezTo>
                <a:cubicBezTo>
                  <a:pt x="161560" y="46200"/>
                  <a:pt x="137162" y="45176"/>
                  <a:pt x="126339" y="50587"/>
                </a:cubicBezTo>
                <a:cubicBezTo>
                  <a:pt x="123779" y="51867"/>
                  <a:pt x="121577" y="53762"/>
                  <a:pt x="119196" y="55349"/>
                </a:cubicBezTo>
                <a:cubicBezTo>
                  <a:pt x="111258" y="54555"/>
                  <a:pt x="102951" y="55491"/>
                  <a:pt x="95383" y="52968"/>
                </a:cubicBezTo>
                <a:cubicBezTo>
                  <a:pt x="93219" y="52247"/>
                  <a:pt x="86237" y="36753"/>
                  <a:pt x="85858" y="36299"/>
                </a:cubicBezTo>
                <a:cubicBezTo>
                  <a:pt x="84026" y="34101"/>
                  <a:pt x="81095" y="33124"/>
                  <a:pt x="78714" y="31537"/>
                </a:cubicBezTo>
                <a:cubicBezTo>
                  <a:pt x="77127" y="29156"/>
                  <a:pt x="75976" y="26417"/>
                  <a:pt x="73952" y="24393"/>
                </a:cubicBezTo>
                <a:cubicBezTo>
                  <a:pt x="67131" y="17572"/>
                  <a:pt x="67408" y="21121"/>
                  <a:pt x="59664" y="17249"/>
                </a:cubicBezTo>
                <a:cubicBezTo>
                  <a:pt x="57105" y="15969"/>
                  <a:pt x="55136" y="13649"/>
                  <a:pt x="52521" y="12487"/>
                </a:cubicBezTo>
                <a:cubicBezTo>
                  <a:pt x="47933" y="10448"/>
                  <a:pt x="42996" y="9312"/>
                  <a:pt x="38233" y="7724"/>
                </a:cubicBezTo>
                <a:lnTo>
                  <a:pt x="31089" y="5343"/>
                </a:lnTo>
                <a:cubicBezTo>
                  <a:pt x="27120" y="6137"/>
                  <a:pt x="23109" y="6742"/>
                  <a:pt x="19183" y="7724"/>
                </a:cubicBezTo>
                <a:cubicBezTo>
                  <a:pt x="16748" y="8333"/>
                  <a:pt x="13814" y="8331"/>
                  <a:pt x="12039" y="10106"/>
                </a:cubicBezTo>
                <a:cubicBezTo>
                  <a:pt x="7992" y="14153"/>
                  <a:pt x="2514" y="24393"/>
                  <a:pt x="2514" y="24393"/>
                </a:cubicBezTo>
                <a:cubicBezTo>
                  <a:pt x="927" y="29155"/>
                  <a:pt x="-2248" y="33919"/>
                  <a:pt x="2514" y="38681"/>
                </a:cubicBezTo>
                <a:cubicBezTo>
                  <a:pt x="6561" y="42728"/>
                  <a:pt x="16802" y="48206"/>
                  <a:pt x="16802" y="48206"/>
                </a:cubicBezTo>
                <a:cubicBezTo>
                  <a:pt x="20771" y="60112"/>
                  <a:pt x="16802" y="54555"/>
                  <a:pt x="33471" y="60112"/>
                </a:cubicBezTo>
                <a:lnTo>
                  <a:pt x="40614" y="62493"/>
                </a:lnTo>
                <a:lnTo>
                  <a:pt x="62046" y="76781"/>
                </a:lnTo>
                <a:cubicBezTo>
                  <a:pt x="64848" y="78649"/>
                  <a:pt x="66602" y="81768"/>
                  <a:pt x="69189" y="83924"/>
                </a:cubicBezTo>
                <a:cubicBezTo>
                  <a:pt x="71388" y="85756"/>
                  <a:pt x="73952" y="87099"/>
                  <a:pt x="76333" y="88687"/>
                </a:cubicBezTo>
                <a:cubicBezTo>
                  <a:pt x="83476" y="99401"/>
                  <a:pt x="83081" y="102776"/>
                  <a:pt x="93002" y="107737"/>
                </a:cubicBezTo>
                <a:cubicBezTo>
                  <a:pt x="95247" y="108860"/>
                  <a:pt x="97765" y="109324"/>
                  <a:pt x="100146" y="110118"/>
                </a:cubicBezTo>
                <a:cubicBezTo>
                  <a:pt x="102527" y="112499"/>
                  <a:pt x="104487" y="115394"/>
                  <a:pt x="107289" y="117262"/>
                </a:cubicBezTo>
                <a:cubicBezTo>
                  <a:pt x="128783" y="131592"/>
                  <a:pt x="99078" y="105658"/>
                  <a:pt x="121577" y="124406"/>
                </a:cubicBezTo>
                <a:cubicBezTo>
                  <a:pt x="124164" y="126562"/>
                  <a:pt x="125777" y="129914"/>
                  <a:pt x="128721" y="131549"/>
                </a:cubicBezTo>
                <a:cubicBezTo>
                  <a:pt x="133109" y="133987"/>
                  <a:pt x="138246" y="134724"/>
                  <a:pt x="143008" y="136312"/>
                </a:cubicBezTo>
                <a:lnTo>
                  <a:pt x="150152" y="138693"/>
                </a:lnTo>
                <a:cubicBezTo>
                  <a:pt x="169204" y="151395"/>
                  <a:pt x="146183" y="134724"/>
                  <a:pt x="162058" y="150599"/>
                </a:cubicBezTo>
                <a:cubicBezTo>
                  <a:pt x="175816" y="164357"/>
                  <a:pt x="162693" y="144952"/>
                  <a:pt x="176346" y="162506"/>
                </a:cubicBezTo>
                <a:cubicBezTo>
                  <a:pt x="179860" y="167024"/>
                  <a:pt x="185871" y="176793"/>
                  <a:pt x="185871" y="176793"/>
                </a:cubicBezTo>
                <a:cubicBezTo>
                  <a:pt x="186665" y="180762"/>
                  <a:pt x="187270" y="184773"/>
                  <a:pt x="188252" y="188699"/>
                </a:cubicBezTo>
                <a:cubicBezTo>
                  <a:pt x="188861" y="191134"/>
                  <a:pt x="190425" y="193342"/>
                  <a:pt x="190633" y="195843"/>
                </a:cubicBezTo>
                <a:cubicBezTo>
                  <a:pt x="195872" y="258722"/>
                  <a:pt x="186949" y="227654"/>
                  <a:pt x="197777" y="260137"/>
                </a:cubicBezTo>
                <a:cubicBezTo>
                  <a:pt x="198682" y="262852"/>
                  <a:pt x="202782" y="262998"/>
                  <a:pt x="204921" y="264899"/>
                </a:cubicBezTo>
                <a:cubicBezTo>
                  <a:pt x="209659" y="269111"/>
                  <a:pt x="218521" y="280593"/>
                  <a:pt x="226352" y="283949"/>
                </a:cubicBezTo>
                <a:cubicBezTo>
                  <a:pt x="229360" y="285238"/>
                  <a:pt x="232742" y="285391"/>
                  <a:pt x="235877" y="286331"/>
                </a:cubicBezTo>
                <a:cubicBezTo>
                  <a:pt x="240685" y="287774"/>
                  <a:pt x="243814" y="292680"/>
                  <a:pt x="250164" y="291093"/>
                </a:cubicBezTo>
                <a:cubicBezTo>
                  <a:pt x="256514" y="289506"/>
                  <a:pt x="266436" y="276807"/>
                  <a:pt x="273977" y="276807"/>
                </a:cubicBezTo>
                <a:cubicBezTo>
                  <a:pt x="281518" y="276807"/>
                  <a:pt x="289058" y="285140"/>
                  <a:pt x="295408" y="291093"/>
                </a:cubicBezTo>
                <a:cubicBezTo>
                  <a:pt x="301758" y="297046"/>
                  <a:pt x="317235" y="301412"/>
                  <a:pt x="312076" y="312524"/>
                </a:cubicBezTo>
                <a:cubicBezTo>
                  <a:pt x="306917" y="323636"/>
                  <a:pt x="283898" y="311731"/>
                  <a:pt x="276358" y="319668"/>
                </a:cubicBezTo>
                <a:cubicBezTo>
                  <a:pt x="268818" y="327605"/>
                  <a:pt x="255323" y="340306"/>
                  <a:pt x="252545" y="348243"/>
                </a:cubicBezTo>
                <a:cubicBezTo>
                  <a:pt x="249767" y="356180"/>
                  <a:pt x="259689" y="361737"/>
                  <a:pt x="259689" y="367293"/>
                </a:cubicBezTo>
                <a:cubicBezTo>
                  <a:pt x="259689" y="372849"/>
                  <a:pt x="254932" y="374422"/>
                  <a:pt x="252546" y="381581"/>
                </a:cubicBezTo>
                <a:cubicBezTo>
                  <a:pt x="254626" y="400303"/>
                  <a:pt x="253939" y="399754"/>
                  <a:pt x="257308" y="414918"/>
                </a:cubicBezTo>
                <a:cubicBezTo>
                  <a:pt x="258018" y="418113"/>
                  <a:pt x="258540" y="421379"/>
                  <a:pt x="259689" y="424443"/>
                </a:cubicBezTo>
                <a:cubicBezTo>
                  <a:pt x="261276" y="428674"/>
                  <a:pt x="266076" y="437346"/>
                  <a:pt x="269214" y="441112"/>
                </a:cubicBezTo>
                <a:cubicBezTo>
                  <a:pt x="271370" y="443699"/>
                  <a:pt x="273977" y="445875"/>
                  <a:pt x="276358" y="448256"/>
                </a:cubicBezTo>
                <a:cubicBezTo>
                  <a:pt x="275564" y="452225"/>
                  <a:pt x="275398" y="456372"/>
                  <a:pt x="273977" y="460162"/>
                </a:cubicBezTo>
                <a:cubicBezTo>
                  <a:pt x="271824" y="465904"/>
                  <a:pt x="264799" y="467652"/>
                  <a:pt x="271596" y="474449"/>
                </a:cubicBezTo>
                <a:cubicBezTo>
                  <a:pt x="272740" y="475593"/>
                  <a:pt x="288174" y="479186"/>
                  <a:pt x="288264" y="479212"/>
                </a:cubicBezTo>
                <a:cubicBezTo>
                  <a:pt x="308625" y="485029"/>
                  <a:pt x="311283" y="480799"/>
                  <a:pt x="319221" y="483974"/>
                </a:cubicBezTo>
                <a:cubicBezTo>
                  <a:pt x="327159" y="487149"/>
                  <a:pt x="328745" y="494690"/>
                  <a:pt x="335889" y="498262"/>
                </a:cubicBezTo>
                <a:cubicBezTo>
                  <a:pt x="343033" y="501834"/>
                  <a:pt x="355733" y="504612"/>
                  <a:pt x="362083" y="505406"/>
                </a:cubicBezTo>
                <a:cubicBezTo>
                  <a:pt x="376728" y="512729"/>
                  <a:pt x="381927" y="505009"/>
                  <a:pt x="388277" y="505406"/>
                </a:cubicBezTo>
                <a:cubicBezTo>
                  <a:pt x="394627" y="505803"/>
                  <a:pt x="396257" y="506805"/>
                  <a:pt x="400183" y="507787"/>
                </a:cubicBezTo>
                <a:cubicBezTo>
                  <a:pt x="402618" y="508396"/>
                  <a:pt x="404836" y="509857"/>
                  <a:pt x="407327" y="510168"/>
                </a:cubicBezTo>
                <a:cubicBezTo>
                  <a:pt x="417596" y="511452"/>
                  <a:pt x="427964" y="511755"/>
                  <a:pt x="438283" y="512549"/>
                </a:cubicBezTo>
                <a:cubicBezTo>
                  <a:pt x="442252" y="513343"/>
                  <a:pt x="446263" y="513949"/>
                  <a:pt x="450189" y="514931"/>
                </a:cubicBezTo>
                <a:cubicBezTo>
                  <a:pt x="452624" y="515540"/>
                  <a:pt x="454898" y="516703"/>
                  <a:pt x="457333" y="517312"/>
                </a:cubicBezTo>
                <a:cubicBezTo>
                  <a:pt x="461259" y="518294"/>
                  <a:pt x="465270" y="518899"/>
                  <a:pt x="469239" y="519693"/>
                </a:cubicBezTo>
                <a:cubicBezTo>
                  <a:pt x="475589" y="518899"/>
                  <a:pt x="482115" y="518996"/>
                  <a:pt x="488289" y="517312"/>
                </a:cubicBezTo>
                <a:cubicBezTo>
                  <a:pt x="491050" y="516559"/>
                  <a:pt x="493104" y="514213"/>
                  <a:pt x="495433" y="512549"/>
                </a:cubicBezTo>
                <a:cubicBezTo>
                  <a:pt x="503641" y="506686"/>
                  <a:pt x="512216" y="500414"/>
                  <a:pt x="516864" y="491118"/>
                </a:cubicBezTo>
                <a:cubicBezTo>
                  <a:pt x="517987" y="488873"/>
                  <a:pt x="518637" y="486409"/>
                  <a:pt x="519246" y="483974"/>
                </a:cubicBezTo>
                <a:cubicBezTo>
                  <a:pt x="520228" y="480048"/>
                  <a:pt x="519817" y="475688"/>
                  <a:pt x="521627" y="472068"/>
                </a:cubicBezTo>
                <a:cubicBezTo>
                  <a:pt x="523133" y="469056"/>
                  <a:pt x="526615" y="467511"/>
                  <a:pt x="528771" y="464924"/>
                </a:cubicBezTo>
                <a:cubicBezTo>
                  <a:pt x="530603" y="462726"/>
                  <a:pt x="531106" y="459298"/>
                  <a:pt x="533533" y="457781"/>
                </a:cubicBezTo>
                <a:cubicBezTo>
                  <a:pt x="537790" y="455120"/>
                  <a:pt x="547821" y="453018"/>
                  <a:pt x="547821" y="453018"/>
                </a:cubicBezTo>
                <a:cubicBezTo>
                  <a:pt x="553377" y="453812"/>
                  <a:pt x="559278" y="453315"/>
                  <a:pt x="564489" y="455399"/>
                </a:cubicBezTo>
                <a:cubicBezTo>
                  <a:pt x="584501" y="463404"/>
                  <a:pt x="556306" y="465608"/>
                  <a:pt x="583539" y="460162"/>
                </a:cubicBezTo>
                <a:cubicBezTo>
                  <a:pt x="587983" y="457199"/>
                  <a:pt x="595132" y="453107"/>
                  <a:pt x="597827" y="448256"/>
                </a:cubicBezTo>
                <a:cubicBezTo>
                  <a:pt x="600265" y="443868"/>
                  <a:pt x="602589" y="433968"/>
                  <a:pt x="602589" y="433968"/>
                </a:cubicBezTo>
                <a:cubicBezTo>
                  <a:pt x="601795" y="426031"/>
                  <a:pt x="601879" y="417956"/>
                  <a:pt x="600208" y="410156"/>
                </a:cubicBezTo>
                <a:cubicBezTo>
                  <a:pt x="598024" y="399962"/>
                  <a:pt x="594082" y="400918"/>
                  <a:pt x="588302" y="393487"/>
                </a:cubicBezTo>
                <a:cubicBezTo>
                  <a:pt x="584788" y="388969"/>
                  <a:pt x="582825" y="383246"/>
                  <a:pt x="578777" y="379199"/>
                </a:cubicBezTo>
                <a:cubicBezTo>
                  <a:pt x="572473" y="372896"/>
                  <a:pt x="565840" y="364396"/>
                  <a:pt x="557346" y="360149"/>
                </a:cubicBezTo>
                <a:cubicBezTo>
                  <a:pt x="555101" y="359026"/>
                  <a:pt x="552583" y="358562"/>
                  <a:pt x="550202" y="357768"/>
                </a:cubicBezTo>
                <a:cubicBezTo>
                  <a:pt x="547821" y="355387"/>
                  <a:pt x="544926" y="353426"/>
                  <a:pt x="543058" y="350624"/>
                </a:cubicBezTo>
                <a:cubicBezTo>
                  <a:pt x="541666" y="348536"/>
                  <a:pt x="542218" y="345462"/>
                  <a:pt x="540677" y="343481"/>
                </a:cubicBezTo>
                <a:cubicBezTo>
                  <a:pt x="536542" y="338164"/>
                  <a:pt x="530125" y="334797"/>
                  <a:pt x="526389" y="329193"/>
                </a:cubicBezTo>
                <a:lnTo>
                  <a:pt x="516864" y="314906"/>
                </a:lnTo>
                <a:cubicBezTo>
                  <a:pt x="515277" y="312525"/>
                  <a:pt x="511919" y="311975"/>
                  <a:pt x="509721" y="310143"/>
                </a:cubicBezTo>
                <a:cubicBezTo>
                  <a:pt x="502846" y="304413"/>
                  <a:pt x="502498" y="302880"/>
                  <a:pt x="497814" y="295856"/>
                </a:cubicBezTo>
                <a:cubicBezTo>
                  <a:pt x="496937" y="289716"/>
                  <a:pt x="496376" y="278692"/>
                  <a:pt x="493052" y="272043"/>
                </a:cubicBezTo>
                <a:cubicBezTo>
                  <a:pt x="491772" y="269483"/>
                  <a:pt x="489877" y="267280"/>
                  <a:pt x="488289" y="264899"/>
                </a:cubicBezTo>
                <a:lnTo>
                  <a:pt x="483527" y="250612"/>
                </a:lnTo>
                <a:cubicBezTo>
                  <a:pt x="482247" y="246772"/>
                  <a:pt x="482567" y="242496"/>
                  <a:pt x="481146" y="238706"/>
                </a:cubicBezTo>
                <a:cubicBezTo>
                  <a:pt x="480141" y="236026"/>
                  <a:pt x="477971" y="233943"/>
                  <a:pt x="476383" y="231562"/>
                </a:cubicBezTo>
                <a:lnTo>
                  <a:pt x="464477" y="195843"/>
                </a:lnTo>
                <a:lnTo>
                  <a:pt x="459714" y="181556"/>
                </a:lnTo>
                <a:lnTo>
                  <a:pt x="457333" y="174412"/>
                </a:lnTo>
                <a:cubicBezTo>
                  <a:pt x="456750" y="169746"/>
                  <a:pt x="454752" y="150000"/>
                  <a:pt x="452571" y="143456"/>
                </a:cubicBezTo>
                <a:cubicBezTo>
                  <a:pt x="451278" y="139578"/>
                  <a:pt x="445947" y="130269"/>
                  <a:pt x="443046" y="126787"/>
                </a:cubicBezTo>
                <a:cubicBezTo>
                  <a:pt x="440890" y="124200"/>
                  <a:pt x="438058" y="122230"/>
                  <a:pt x="435902" y="119643"/>
                </a:cubicBezTo>
                <a:cubicBezTo>
                  <a:pt x="434070" y="117444"/>
                  <a:pt x="432727" y="114880"/>
                  <a:pt x="431139" y="112499"/>
                </a:cubicBezTo>
                <a:lnTo>
                  <a:pt x="426377" y="98212"/>
                </a:lnTo>
                <a:cubicBezTo>
                  <a:pt x="425583" y="95831"/>
                  <a:pt x="425388" y="93156"/>
                  <a:pt x="423996" y="91068"/>
                </a:cubicBezTo>
                <a:cubicBezTo>
                  <a:pt x="419312" y="84042"/>
                  <a:pt x="418967" y="82512"/>
                  <a:pt x="412089" y="76781"/>
                </a:cubicBezTo>
                <a:cubicBezTo>
                  <a:pt x="409891" y="74949"/>
                  <a:pt x="407144" y="73850"/>
                  <a:pt x="404946" y="72018"/>
                </a:cubicBezTo>
                <a:cubicBezTo>
                  <a:pt x="402359" y="69862"/>
                  <a:pt x="400389" y="67030"/>
                  <a:pt x="397802" y="64874"/>
                </a:cubicBezTo>
                <a:cubicBezTo>
                  <a:pt x="395603" y="63042"/>
                  <a:pt x="392857" y="61944"/>
                  <a:pt x="390658" y="60112"/>
                </a:cubicBezTo>
                <a:cubicBezTo>
                  <a:pt x="384693" y="55141"/>
                  <a:pt x="377434" y="44264"/>
                  <a:pt x="369227" y="43443"/>
                </a:cubicBezTo>
                <a:lnTo>
                  <a:pt x="345414" y="41062"/>
                </a:lnTo>
                <a:cubicBezTo>
                  <a:pt x="319864" y="24025"/>
                  <a:pt x="358657" y="50567"/>
                  <a:pt x="331127" y="29156"/>
                </a:cubicBezTo>
                <a:cubicBezTo>
                  <a:pt x="326609" y="25642"/>
                  <a:pt x="320886" y="23679"/>
                  <a:pt x="316839" y="19631"/>
                </a:cubicBezTo>
                <a:cubicBezTo>
                  <a:pt x="314458" y="17250"/>
                  <a:pt x="312283" y="14643"/>
                  <a:pt x="309696" y="12487"/>
                </a:cubicBezTo>
                <a:cubicBezTo>
                  <a:pt x="305384" y="8893"/>
                  <a:pt x="308505" y="2169"/>
                  <a:pt x="304933" y="581"/>
                </a:cubicBezTo>
                <a:close/>
              </a:path>
            </a:pathLst>
          </a:custGeom>
          <a:solidFill>
            <a:srgbClr val="083C7D"/>
          </a:solidFill>
          <a:ln w="952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5" tIns="45712" rIns="91425" bIns="4571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00" dirty="0" err="1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25" name="矩形 24"/>
          <p:cNvSpPr/>
          <p:nvPr>
            <p:custDataLst>
              <p:tags r:id="rId7"/>
            </p:custDataLst>
          </p:nvPr>
        </p:nvSpPr>
        <p:spPr>
          <a:xfrm>
            <a:off x="6527165" y="1270000"/>
            <a:ext cx="5478780" cy="353631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/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Jiangsu 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· Nanjing</a:t>
            </a:r>
          </a:p>
          <a:p>
            <a:pPr algn="l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Jiangsu Allfavor Intelligent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Circuits Technology Co.,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Ltd.</a:t>
            </a:r>
          </a:p>
          <a:p>
            <a:pPr algn="l"/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Focus </a:t>
            </a:r>
            <a:r>
              <a:rPr lang="en-US" altLang="zh-CN" sz="1400" b="1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on medium to high volume orders</a:t>
            </a:r>
          </a:p>
          <a:p>
            <a:pPr algn="l"/>
            <a:endParaRPr lang="en-US" altLang="zh-CN" sz="1400" b="1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Guangdong · Shenzhen</a:t>
            </a:r>
          </a:p>
          <a:p>
            <a:pPr algn="l"/>
            <a:r>
              <a:rPr lang="en-US" altLang="zh-CN" sz="1400" b="1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Allfavor Circuits (Shenzhen) Co., Ltd.</a:t>
            </a:r>
          </a:p>
          <a:p>
            <a:pPr algn="l"/>
            <a:r>
              <a:rPr lang="en-US" altLang="zh-CN" sz="1400" b="1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Allfavor Junling Circuits (Shenzhen) Co., Ltd.</a:t>
            </a:r>
          </a:p>
          <a:p>
            <a:pPr algn="l"/>
            <a:r>
              <a:rPr lang="en-US" altLang="zh-CN" sz="1400" b="1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Focus  on high mix, low volume with a quick turn delivery</a:t>
            </a:r>
            <a:endParaRPr lang="en-US" altLang="zh-CN" sz="1600" b="1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en-US" altLang="zh-CN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Guangdong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 </a:t>
            </a:r>
            <a:r>
              <a:rPr lang="en-US" altLang="zh-CN" sz="1600" b="1" dirty="0" err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Zhuhai</a:t>
            </a:r>
          </a:p>
          <a:p>
            <a:pPr algn="l">
              <a:buClrTx/>
              <a:buSzTx/>
              <a:buNone/>
            </a:pPr>
            <a:r>
              <a:rPr lang="en-US" altLang="zh-CN" sz="1400" b="1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Zhuhai Allfavor Shuohong Circuits Co., Ltd.</a:t>
            </a:r>
            <a:endParaRPr lang="en-US" altLang="zh-CN" sz="1400" b="1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400" b="1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focus on high mix mid volume rigid PCBs</a:t>
            </a:r>
          </a:p>
          <a:p>
            <a:pPr algn="l"/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 b="1" kern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Flex and Metal PC Board Manufacturer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400" b="1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Zhuhai Allfavor Electronic Co., Ltd.</a:t>
            </a:r>
          </a:p>
          <a:p>
            <a:pPr algn="l">
              <a:buClrTx/>
              <a:buSzTx/>
              <a:buNone/>
            </a:pPr>
            <a:r>
              <a:rPr lang="en-US" altLang="zh-CN" sz="1400" b="1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Focus on Flex and Flex-Rigid PCBs</a:t>
            </a:r>
          </a:p>
          <a:p>
            <a:pPr algn="l">
              <a:buClrTx/>
              <a:buSzTx/>
              <a:buNone/>
            </a:pPr>
            <a:endParaRPr lang="en-US" altLang="zh-CN" sz="1400" b="1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1400" b="1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Allfavor wanyue photoelectricity（zhuhai）LTD.</a:t>
            </a:r>
          </a:p>
          <a:p>
            <a:pPr algn="l">
              <a:buClrTx/>
              <a:buSzTx/>
              <a:buNone/>
            </a:pPr>
            <a:r>
              <a:rPr lang="en-US" altLang="zh-CN" sz="1400" b="1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Focus  on Metal base (Alu,Mirror Alu,Copper,</a:t>
            </a:r>
          </a:p>
          <a:p>
            <a:pPr algn="l">
              <a:buClrTx/>
              <a:buSzTx/>
              <a:buNone/>
            </a:pPr>
            <a:r>
              <a:rPr lang="en-US" altLang="zh-CN" sz="1400" b="1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Ceramic base)</a:t>
            </a:r>
            <a:endParaRPr lang="en-US" altLang="zh-CN" sz="1400" b="1" kern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endParaRPr lang="en-US" altLang="zh-CN" sz="1400" b="1" kern="0" dirty="0">
              <a:latin typeface="+mn-ea"/>
              <a:cs typeface="Arial" panose="020B0604020202020204" pitchFamily="34" charset="0"/>
            </a:endParaRPr>
          </a:p>
          <a:p>
            <a:pPr algn="l">
              <a:buClrTx/>
              <a:buSzTx/>
              <a:buNone/>
            </a:pPr>
            <a:endParaRPr lang="en-US" altLang="zh-CN" sz="1400" b="1" kern="0" dirty="0">
              <a:latin typeface="+mn-ea"/>
              <a:cs typeface="Arial" panose="020B0604020202020204" pitchFamily="34" charset="0"/>
            </a:endParaRPr>
          </a:p>
          <a:p>
            <a:pPr algn="l">
              <a:buClrTx/>
              <a:buSzTx/>
              <a:buNone/>
            </a:pPr>
            <a:endParaRPr lang="en-US" altLang="zh-CN" sz="1400" b="1" kern="0" dirty="0">
              <a:latin typeface="+mn-ea"/>
              <a:cs typeface="Arial" panose="020B0604020202020204" pitchFamily="34" charset="0"/>
            </a:endParaRPr>
          </a:p>
          <a:p>
            <a:pPr algn="l"/>
            <a:endParaRPr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 sz="1600" b="1" dirty="0">
              <a:solidFill>
                <a:srgbClr val="C00000"/>
              </a:solidFill>
              <a:latin typeface="+mj-ea"/>
              <a:ea typeface="+mj-ea"/>
              <a:cs typeface="OPPOSans B" panose="00020600040101010101" pitchFamily="18" charset="-122"/>
            </a:endParaRPr>
          </a:p>
          <a:p>
            <a:pPr algn="l"/>
            <a:endParaRPr lang="zh-CN" altLang="en-US" sz="1400" dirty="0">
              <a:latin typeface="+mn-ea"/>
            </a:endParaRPr>
          </a:p>
          <a:p>
            <a:pPr algn="l"/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en-US" altLang="zh-CN" sz="1400" b="1" dirty="0">
              <a:solidFill>
                <a:srgbClr val="C00000"/>
              </a:solidFill>
              <a:latin typeface="+mj-ea"/>
              <a:ea typeface="+mj-ea"/>
              <a:cs typeface="OPPOSans B" panose="00020600040101010101" pitchFamily="18" charset="-122"/>
            </a:endParaRPr>
          </a:p>
        </p:txBody>
      </p:sp>
      <p:sp>
        <p:nvSpPr>
          <p:cNvPr id="39" name="iconfont-1161-857368"/>
          <p:cNvSpPr/>
          <p:nvPr>
            <p:custDataLst>
              <p:tags r:id="rId8"/>
            </p:custDataLst>
          </p:nvPr>
        </p:nvSpPr>
        <p:spPr>
          <a:xfrm>
            <a:off x="4158461" y="5154700"/>
            <a:ext cx="190878" cy="221009"/>
          </a:xfrm>
          <a:custGeom>
            <a:avLst/>
            <a:gdLst>
              <a:gd name="T0" fmla="*/ 7473 w 7919"/>
              <a:gd name="T1" fmla="*/ 2050 h 9167"/>
              <a:gd name="T2" fmla="*/ 7341 w 7919"/>
              <a:gd name="T3" fmla="*/ 1833 h 9167"/>
              <a:gd name="T4" fmla="*/ 6216 w 7919"/>
              <a:gd name="T5" fmla="*/ 678 h 9167"/>
              <a:gd name="T6" fmla="*/ 6185 w 7919"/>
              <a:gd name="T7" fmla="*/ 656 h 9167"/>
              <a:gd name="T8" fmla="*/ 6100 w 7919"/>
              <a:gd name="T9" fmla="*/ 605 h 9167"/>
              <a:gd name="T10" fmla="*/ 6081 w 7919"/>
              <a:gd name="T11" fmla="*/ 594 h 9167"/>
              <a:gd name="T12" fmla="*/ 3960 w 7919"/>
              <a:gd name="T13" fmla="*/ 0 h 9167"/>
              <a:gd name="T14" fmla="*/ 0 w 7919"/>
              <a:gd name="T15" fmla="*/ 3793 h 9167"/>
              <a:gd name="T16" fmla="*/ 1013 w 7919"/>
              <a:gd name="T17" fmla="*/ 6320 h 9167"/>
              <a:gd name="T18" fmla="*/ 1061 w 7919"/>
              <a:gd name="T19" fmla="*/ 6388 h 9167"/>
              <a:gd name="T20" fmla="*/ 3658 w 7919"/>
              <a:gd name="T21" fmla="*/ 8993 h 9167"/>
              <a:gd name="T22" fmla="*/ 3675 w 7919"/>
              <a:gd name="T23" fmla="*/ 9016 h 9167"/>
              <a:gd name="T24" fmla="*/ 3806 w 7919"/>
              <a:gd name="T25" fmla="*/ 9100 h 9167"/>
              <a:gd name="T26" fmla="*/ 4254 w 7919"/>
              <a:gd name="T27" fmla="*/ 9029 h 9167"/>
              <a:gd name="T28" fmla="*/ 4323 w 7919"/>
              <a:gd name="T29" fmla="*/ 8928 h 9167"/>
              <a:gd name="T30" fmla="*/ 6855 w 7919"/>
              <a:gd name="T31" fmla="*/ 6390 h 9167"/>
              <a:gd name="T32" fmla="*/ 6892 w 7919"/>
              <a:gd name="T33" fmla="*/ 6337 h 9167"/>
              <a:gd name="T34" fmla="*/ 7919 w 7919"/>
              <a:gd name="T35" fmla="*/ 3794 h 9167"/>
              <a:gd name="T36" fmla="*/ 7473 w 7919"/>
              <a:gd name="T37" fmla="*/ 2050 h 9167"/>
              <a:gd name="T38" fmla="*/ 3957 w 7919"/>
              <a:gd name="T39" fmla="*/ 5349 h 9167"/>
              <a:gd name="T40" fmla="*/ 2357 w 7919"/>
              <a:gd name="T41" fmla="*/ 3816 h 9167"/>
              <a:gd name="T42" fmla="*/ 3957 w 7919"/>
              <a:gd name="T43" fmla="*/ 2283 h 9167"/>
              <a:gd name="T44" fmla="*/ 5558 w 7919"/>
              <a:gd name="T45" fmla="*/ 3816 h 9167"/>
              <a:gd name="T46" fmla="*/ 3957 w 7919"/>
              <a:gd name="T47" fmla="*/ 5349 h 9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919" h="9167">
                <a:moveTo>
                  <a:pt x="7473" y="2050"/>
                </a:moveTo>
                <a:cubicBezTo>
                  <a:pt x="7454" y="1962"/>
                  <a:pt x="7409" y="1887"/>
                  <a:pt x="7341" y="1833"/>
                </a:cubicBezTo>
                <a:cubicBezTo>
                  <a:pt x="7052" y="1378"/>
                  <a:pt x="6672" y="981"/>
                  <a:pt x="6216" y="678"/>
                </a:cubicBezTo>
                <a:cubicBezTo>
                  <a:pt x="6206" y="669"/>
                  <a:pt x="6195" y="664"/>
                  <a:pt x="6185" y="656"/>
                </a:cubicBezTo>
                <a:cubicBezTo>
                  <a:pt x="6158" y="638"/>
                  <a:pt x="6129" y="622"/>
                  <a:pt x="6100" y="605"/>
                </a:cubicBezTo>
                <a:cubicBezTo>
                  <a:pt x="6093" y="602"/>
                  <a:pt x="6088" y="597"/>
                  <a:pt x="6081" y="594"/>
                </a:cubicBezTo>
                <a:cubicBezTo>
                  <a:pt x="5468" y="220"/>
                  <a:pt x="4742" y="0"/>
                  <a:pt x="3960" y="0"/>
                </a:cubicBezTo>
                <a:cubicBezTo>
                  <a:pt x="1773" y="0"/>
                  <a:pt x="0" y="1697"/>
                  <a:pt x="0" y="3793"/>
                </a:cubicBezTo>
                <a:cubicBezTo>
                  <a:pt x="0" y="4766"/>
                  <a:pt x="385" y="5649"/>
                  <a:pt x="1013" y="6320"/>
                </a:cubicBezTo>
                <a:cubicBezTo>
                  <a:pt x="1029" y="6342"/>
                  <a:pt x="1039" y="6368"/>
                  <a:pt x="1061" y="6388"/>
                </a:cubicBezTo>
                <a:lnTo>
                  <a:pt x="3658" y="8993"/>
                </a:lnTo>
                <a:cubicBezTo>
                  <a:pt x="3665" y="9000"/>
                  <a:pt x="3668" y="9010"/>
                  <a:pt x="3675" y="9016"/>
                </a:cubicBezTo>
                <a:cubicBezTo>
                  <a:pt x="3714" y="9054"/>
                  <a:pt x="3758" y="9081"/>
                  <a:pt x="3806" y="9100"/>
                </a:cubicBezTo>
                <a:cubicBezTo>
                  <a:pt x="3952" y="9167"/>
                  <a:pt x="4132" y="9145"/>
                  <a:pt x="4254" y="9029"/>
                </a:cubicBezTo>
                <a:cubicBezTo>
                  <a:pt x="4285" y="8999"/>
                  <a:pt x="4305" y="8963"/>
                  <a:pt x="4323" y="8928"/>
                </a:cubicBezTo>
                <a:lnTo>
                  <a:pt x="6855" y="6390"/>
                </a:lnTo>
                <a:cubicBezTo>
                  <a:pt x="6872" y="6373"/>
                  <a:pt x="6879" y="6354"/>
                  <a:pt x="6892" y="6337"/>
                </a:cubicBezTo>
                <a:cubicBezTo>
                  <a:pt x="7528" y="5664"/>
                  <a:pt x="7919" y="4774"/>
                  <a:pt x="7919" y="3794"/>
                </a:cubicBezTo>
                <a:cubicBezTo>
                  <a:pt x="7919" y="3164"/>
                  <a:pt x="7757" y="2572"/>
                  <a:pt x="7473" y="2050"/>
                </a:cubicBezTo>
                <a:close/>
                <a:moveTo>
                  <a:pt x="3957" y="5349"/>
                </a:moveTo>
                <a:cubicBezTo>
                  <a:pt x="3074" y="5349"/>
                  <a:pt x="2357" y="4663"/>
                  <a:pt x="2357" y="3816"/>
                </a:cubicBezTo>
                <a:cubicBezTo>
                  <a:pt x="2357" y="2969"/>
                  <a:pt x="3074" y="2283"/>
                  <a:pt x="3957" y="2283"/>
                </a:cubicBezTo>
                <a:cubicBezTo>
                  <a:pt x="4842" y="2283"/>
                  <a:pt x="5558" y="2969"/>
                  <a:pt x="5558" y="3816"/>
                </a:cubicBezTo>
                <a:cubicBezTo>
                  <a:pt x="5558" y="4661"/>
                  <a:pt x="4841" y="5349"/>
                  <a:pt x="3957" y="5349"/>
                </a:cubicBezTo>
                <a:close/>
              </a:path>
            </a:pathLst>
          </a:custGeom>
          <a:solidFill>
            <a:srgbClr val="00B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confont-1161-857368"/>
          <p:cNvSpPr/>
          <p:nvPr>
            <p:custDataLst>
              <p:tags r:id="rId9"/>
            </p:custDataLst>
          </p:nvPr>
        </p:nvSpPr>
        <p:spPr>
          <a:xfrm>
            <a:off x="4431990" y="5019327"/>
            <a:ext cx="190878" cy="221009"/>
          </a:xfrm>
          <a:custGeom>
            <a:avLst/>
            <a:gdLst>
              <a:gd name="T0" fmla="*/ 7473 w 7919"/>
              <a:gd name="T1" fmla="*/ 2050 h 9167"/>
              <a:gd name="T2" fmla="*/ 7341 w 7919"/>
              <a:gd name="T3" fmla="*/ 1833 h 9167"/>
              <a:gd name="T4" fmla="*/ 6216 w 7919"/>
              <a:gd name="T5" fmla="*/ 678 h 9167"/>
              <a:gd name="T6" fmla="*/ 6185 w 7919"/>
              <a:gd name="T7" fmla="*/ 656 h 9167"/>
              <a:gd name="T8" fmla="*/ 6100 w 7919"/>
              <a:gd name="T9" fmla="*/ 605 h 9167"/>
              <a:gd name="T10" fmla="*/ 6081 w 7919"/>
              <a:gd name="T11" fmla="*/ 594 h 9167"/>
              <a:gd name="T12" fmla="*/ 3960 w 7919"/>
              <a:gd name="T13" fmla="*/ 0 h 9167"/>
              <a:gd name="T14" fmla="*/ 0 w 7919"/>
              <a:gd name="T15" fmla="*/ 3793 h 9167"/>
              <a:gd name="T16" fmla="*/ 1013 w 7919"/>
              <a:gd name="T17" fmla="*/ 6320 h 9167"/>
              <a:gd name="T18" fmla="*/ 1061 w 7919"/>
              <a:gd name="T19" fmla="*/ 6388 h 9167"/>
              <a:gd name="T20" fmla="*/ 3658 w 7919"/>
              <a:gd name="T21" fmla="*/ 8993 h 9167"/>
              <a:gd name="T22" fmla="*/ 3675 w 7919"/>
              <a:gd name="T23" fmla="*/ 9016 h 9167"/>
              <a:gd name="T24" fmla="*/ 3806 w 7919"/>
              <a:gd name="T25" fmla="*/ 9100 h 9167"/>
              <a:gd name="T26" fmla="*/ 4254 w 7919"/>
              <a:gd name="T27" fmla="*/ 9029 h 9167"/>
              <a:gd name="T28" fmla="*/ 4323 w 7919"/>
              <a:gd name="T29" fmla="*/ 8928 h 9167"/>
              <a:gd name="T30" fmla="*/ 6855 w 7919"/>
              <a:gd name="T31" fmla="*/ 6390 h 9167"/>
              <a:gd name="T32" fmla="*/ 6892 w 7919"/>
              <a:gd name="T33" fmla="*/ 6337 h 9167"/>
              <a:gd name="T34" fmla="*/ 7919 w 7919"/>
              <a:gd name="T35" fmla="*/ 3794 h 9167"/>
              <a:gd name="T36" fmla="*/ 7473 w 7919"/>
              <a:gd name="T37" fmla="*/ 2050 h 9167"/>
              <a:gd name="T38" fmla="*/ 3957 w 7919"/>
              <a:gd name="T39" fmla="*/ 5349 h 9167"/>
              <a:gd name="T40" fmla="*/ 2357 w 7919"/>
              <a:gd name="T41" fmla="*/ 3816 h 9167"/>
              <a:gd name="T42" fmla="*/ 3957 w 7919"/>
              <a:gd name="T43" fmla="*/ 2283 h 9167"/>
              <a:gd name="T44" fmla="*/ 5558 w 7919"/>
              <a:gd name="T45" fmla="*/ 3816 h 9167"/>
              <a:gd name="T46" fmla="*/ 3957 w 7919"/>
              <a:gd name="T47" fmla="*/ 5349 h 9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919" h="9167">
                <a:moveTo>
                  <a:pt x="7473" y="2050"/>
                </a:moveTo>
                <a:cubicBezTo>
                  <a:pt x="7454" y="1962"/>
                  <a:pt x="7409" y="1887"/>
                  <a:pt x="7341" y="1833"/>
                </a:cubicBezTo>
                <a:cubicBezTo>
                  <a:pt x="7052" y="1378"/>
                  <a:pt x="6672" y="981"/>
                  <a:pt x="6216" y="678"/>
                </a:cubicBezTo>
                <a:cubicBezTo>
                  <a:pt x="6206" y="669"/>
                  <a:pt x="6195" y="664"/>
                  <a:pt x="6185" y="656"/>
                </a:cubicBezTo>
                <a:cubicBezTo>
                  <a:pt x="6158" y="638"/>
                  <a:pt x="6129" y="622"/>
                  <a:pt x="6100" y="605"/>
                </a:cubicBezTo>
                <a:cubicBezTo>
                  <a:pt x="6093" y="602"/>
                  <a:pt x="6088" y="597"/>
                  <a:pt x="6081" y="594"/>
                </a:cubicBezTo>
                <a:cubicBezTo>
                  <a:pt x="5468" y="220"/>
                  <a:pt x="4742" y="0"/>
                  <a:pt x="3960" y="0"/>
                </a:cubicBezTo>
                <a:cubicBezTo>
                  <a:pt x="1773" y="0"/>
                  <a:pt x="0" y="1697"/>
                  <a:pt x="0" y="3793"/>
                </a:cubicBezTo>
                <a:cubicBezTo>
                  <a:pt x="0" y="4766"/>
                  <a:pt x="385" y="5649"/>
                  <a:pt x="1013" y="6320"/>
                </a:cubicBezTo>
                <a:cubicBezTo>
                  <a:pt x="1029" y="6342"/>
                  <a:pt x="1039" y="6368"/>
                  <a:pt x="1061" y="6388"/>
                </a:cubicBezTo>
                <a:lnTo>
                  <a:pt x="3658" y="8993"/>
                </a:lnTo>
                <a:cubicBezTo>
                  <a:pt x="3665" y="9000"/>
                  <a:pt x="3668" y="9010"/>
                  <a:pt x="3675" y="9016"/>
                </a:cubicBezTo>
                <a:cubicBezTo>
                  <a:pt x="3714" y="9054"/>
                  <a:pt x="3758" y="9081"/>
                  <a:pt x="3806" y="9100"/>
                </a:cubicBezTo>
                <a:cubicBezTo>
                  <a:pt x="3952" y="9167"/>
                  <a:pt x="4132" y="9145"/>
                  <a:pt x="4254" y="9029"/>
                </a:cubicBezTo>
                <a:cubicBezTo>
                  <a:pt x="4285" y="8999"/>
                  <a:pt x="4305" y="8963"/>
                  <a:pt x="4323" y="8928"/>
                </a:cubicBezTo>
                <a:lnTo>
                  <a:pt x="6855" y="6390"/>
                </a:lnTo>
                <a:cubicBezTo>
                  <a:pt x="6872" y="6373"/>
                  <a:pt x="6879" y="6354"/>
                  <a:pt x="6892" y="6337"/>
                </a:cubicBezTo>
                <a:cubicBezTo>
                  <a:pt x="7528" y="5664"/>
                  <a:pt x="7919" y="4774"/>
                  <a:pt x="7919" y="3794"/>
                </a:cubicBezTo>
                <a:cubicBezTo>
                  <a:pt x="7919" y="3164"/>
                  <a:pt x="7757" y="2572"/>
                  <a:pt x="7473" y="2050"/>
                </a:cubicBezTo>
                <a:close/>
                <a:moveTo>
                  <a:pt x="3957" y="5349"/>
                </a:moveTo>
                <a:cubicBezTo>
                  <a:pt x="3074" y="5349"/>
                  <a:pt x="2357" y="4663"/>
                  <a:pt x="2357" y="3816"/>
                </a:cubicBezTo>
                <a:cubicBezTo>
                  <a:pt x="2357" y="2969"/>
                  <a:pt x="3074" y="2283"/>
                  <a:pt x="3957" y="2283"/>
                </a:cubicBezTo>
                <a:cubicBezTo>
                  <a:pt x="4842" y="2283"/>
                  <a:pt x="5558" y="2969"/>
                  <a:pt x="5558" y="3816"/>
                </a:cubicBezTo>
                <a:cubicBezTo>
                  <a:pt x="5558" y="4661"/>
                  <a:pt x="4841" y="5349"/>
                  <a:pt x="3957" y="5349"/>
                </a:cubicBezTo>
                <a:close/>
              </a:path>
            </a:pathLst>
          </a:custGeom>
          <a:solidFill>
            <a:srgbClr val="00B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confont-1161-857368"/>
          <p:cNvSpPr/>
          <p:nvPr>
            <p:custDataLst>
              <p:tags r:id="rId10"/>
            </p:custDataLst>
          </p:nvPr>
        </p:nvSpPr>
        <p:spPr>
          <a:xfrm>
            <a:off x="4952198" y="3857628"/>
            <a:ext cx="190878" cy="221009"/>
          </a:xfrm>
          <a:custGeom>
            <a:avLst/>
            <a:gdLst>
              <a:gd name="T0" fmla="*/ 7473 w 7919"/>
              <a:gd name="T1" fmla="*/ 2050 h 9167"/>
              <a:gd name="T2" fmla="*/ 7341 w 7919"/>
              <a:gd name="T3" fmla="*/ 1833 h 9167"/>
              <a:gd name="T4" fmla="*/ 6216 w 7919"/>
              <a:gd name="T5" fmla="*/ 678 h 9167"/>
              <a:gd name="T6" fmla="*/ 6185 w 7919"/>
              <a:gd name="T7" fmla="*/ 656 h 9167"/>
              <a:gd name="T8" fmla="*/ 6100 w 7919"/>
              <a:gd name="T9" fmla="*/ 605 h 9167"/>
              <a:gd name="T10" fmla="*/ 6081 w 7919"/>
              <a:gd name="T11" fmla="*/ 594 h 9167"/>
              <a:gd name="T12" fmla="*/ 3960 w 7919"/>
              <a:gd name="T13" fmla="*/ 0 h 9167"/>
              <a:gd name="T14" fmla="*/ 0 w 7919"/>
              <a:gd name="T15" fmla="*/ 3793 h 9167"/>
              <a:gd name="T16" fmla="*/ 1013 w 7919"/>
              <a:gd name="T17" fmla="*/ 6320 h 9167"/>
              <a:gd name="T18" fmla="*/ 1061 w 7919"/>
              <a:gd name="T19" fmla="*/ 6388 h 9167"/>
              <a:gd name="T20" fmla="*/ 3658 w 7919"/>
              <a:gd name="T21" fmla="*/ 8993 h 9167"/>
              <a:gd name="T22" fmla="*/ 3675 w 7919"/>
              <a:gd name="T23" fmla="*/ 9016 h 9167"/>
              <a:gd name="T24" fmla="*/ 3806 w 7919"/>
              <a:gd name="T25" fmla="*/ 9100 h 9167"/>
              <a:gd name="T26" fmla="*/ 4254 w 7919"/>
              <a:gd name="T27" fmla="*/ 9029 h 9167"/>
              <a:gd name="T28" fmla="*/ 4323 w 7919"/>
              <a:gd name="T29" fmla="*/ 8928 h 9167"/>
              <a:gd name="T30" fmla="*/ 6855 w 7919"/>
              <a:gd name="T31" fmla="*/ 6390 h 9167"/>
              <a:gd name="T32" fmla="*/ 6892 w 7919"/>
              <a:gd name="T33" fmla="*/ 6337 h 9167"/>
              <a:gd name="T34" fmla="*/ 7919 w 7919"/>
              <a:gd name="T35" fmla="*/ 3794 h 9167"/>
              <a:gd name="T36" fmla="*/ 7473 w 7919"/>
              <a:gd name="T37" fmla="*/ 2050 h 9167"/>
              <a:gd name="T38" fmla="*/ 3957 w 7919"/>
              <a:gd name="T39" fmla="*/ 5349 h 9167"/>
              <a:gd name="T40" fmla="*/ 2357 w 7919"/>
              <a:gd name="T41" fmla="*/ 3816 h 9167"/>
              <a:gd name="T42" fmla="*/ 3957 w 7919"/>
              <a:gd name="T43" fmla="*/ 2283 h 9167"/>
              <a:gd name="T44" fmla="*/ 5558 w 7919"/>
              <a:gd name="T45" fmla="*/ 3816 h 9167"/>
              <a:gd name="T46" fmla="*/ 3957 w 7919"/>
              <a:gd name="T47" fmla="*/ 5349 h 9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919" h="9167">
                <a:moveTo>
                  <a:pt x="7473" y="2050"/>
                </a:moveTo>
                <a:cubicBezTo>
                  <a:pt x="7454" y="1962"/>
                  <a:pt x="7409" y="1887"/>
                  <a:pt x="7341" y="1833"/>
                </a:cubicBezTo>
                <a:cubicBezTo>
                  <a:pt x="7052" y="1378"/>
                  <a:pt x="6672" y="981"/>
                  <a:pt x="6216" y="678"/>
                </a:cubicBezTo>
                <a:cubicBezTo>
                  <a:pt x="6206" y="669"/>
                  <a:pt x="6195" y="664"/>
                  <a:pt x="6185" y="656"/>
                </a:cubicBezTo>
                <a:cubicBezTo>
                  <a:pt x="6158" y="638"/>
                  <a:pt x="6129" y="622"/>
                  <a:pt x="6100" y="605"/>
                </a:cubicBezTo>
                <a:cubicBezTo>
                  <a:pt x="6093" y="602"/>
                  <a:pt x="6088" y="597"/>
                  <a:pt x="6081" y="594"/>
                </a:cubicBezTo>
                <a:cubicBezTo>
                  <a:pt x="5468" y="220"/>
                  <a:pt x="4742" y="0"/>
                  <a:pt x="3960" y="0"/>
                </a:cubicBezTo>
                <a:cubicBezTo>
                  <a:pt x="1773" y="0"/>
                  <a:pt x="0" y="1697"/>
                  <a:pt x="0" y="3793"/>
                </a:cubicBezTo>
                <a:cubicBezTo>
                  <a:pt x="0" y="4766"/>
                  <a:pt x="385" y="5649"/>
                  <a:pt x="1013" y="6320"/>
                </a:cubicBezTo>
                <a:cubicBezTo>
                  <a:pt x="1029" y="6342"/>
                  <a:pt x="1039" y="6368"/>
                  <a:pt x="1061" y="6388"/>
                </a:cubicBezTo>
                <a:lnTo>
                  <a:pt x="3658" y="8993"/>
                </a:lnTo>
                <a:cubicBezTo>
                  <a:pt x="3665" y="9000"/>
                  <a:pt x="3668" y="9010"/>
                  <a:pt x="3675" y="9016"/>
                </a:cubicBezTo>
                <a:cubicBezTo>
                  <a:pt x="3714" y="9054"/>
                  <a:pt x="3758" y="9081"/>
                  <a:pt x="3806" y="9100"/>
                </a:cubicBezTo>
                <a:cubicBezTo>
                  <a:pt x="3952" y="9167"/>
                  <a:pt x="4132" y="9145"/>
                  <a:pt x="4254" y="9029"/>
                </a:cubicBezTo>
                <a:cubicBezTo>
                  <a:pt x="4285" y="8999"/>
                  <a:pt x="4305" y="8963"/>
                  <a:pt x="4323" y="8928"/>
                </a:cubicBezTo>
                <a:lnTo>
                  <a:pt x="6855" y="6390"/>
                </a:lnTo>
                <a:cubicBezTo>
                  <a:pt x="6872" y="6373"/>
                  <a:pt x="6879" y="6354"/>
                  <a:pt x="6892" y="6337"/>
                </a:cubicBezTo>
                <a:cubicBezTo>
                  <a:pt x="7528" y="5664"/>
                  <a:pt x="7919" y="4774"/>
                  <a:pt x="7919" y="3794"/>
                </a:cubicBezTo>
                <a:cubicBezTo>
                  <a:pt x="7919" y="3164"/>
                  <a:pt x="7757" y="2572"/>
                  <a:pt x="7473" y="2050"/>
                </a:cubicBezTo>
                <a:close/>
                <a:moveTo>
                  <a:pt x="3957" y="5349"/>
                </a:moveTo>
                <a:cubicBezTo>
                  <a:pt x="3074" y="5349"/>
                  <a:pt x="2357" y="4663"/>
                  <a:pt x="2357" y="3816"/>
                </a:cubicBezTo>
                <a:cubicBezTo>
                  <a:pt x="2357" y="2969"/>
                  <a:pt x="3074" y="2283"/>
                  <a:pt x="3957" y="2283"/>
                </a:cubicBezTo>
                <a:cubicBezTo>
                  <a:pt x="4842" y="2283"/>
                  <a:pt x="5558" y="2969"/>
                  <a:pt x="5558" y="3816"/>
                </a:cubicBezTo>
                <a:cubicBezTo>
                  <a:pt x="5558" y="4661"/>
                  <a:pt x="4841" y="5349"/>
                  <a:pt x="3957" y="5349"/>
                </a:cubicBezTo>
                <a:close/>
              </a:path>
            </a:pathLst>
          </a:custGeom>
          <a:solidFill>
            <a:srgbClr val="00B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8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558925" y="476885"/>
            <a:ext cx="5335905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66" tIns="34284" rIns="68566" bIns="34284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1. Chinese Factories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方正兰亭黑_GBK" pitchFamily="2" charset="-122"/>
            </a:endParaRPr>
          </a:p>
        </p:txBody>
      </p:sp>
      <p:sp>
        <p:nvSpPr>
          <p:cNvPr id="22" name="文本框 8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237950" y="4000504"/>
            <a:ext cx="1500198" cy="23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66" tIns="34284" rIns="68566" bIns="34284">
            <a:spAutoFit/>
          </a:bodyPr>
          <a:lstStyle/>
          <a:p>
            <a:pPr algn="l"/>
            <a:r>
              <a:rPr lang="en-US" altLang="zh-CN" sz="11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Shanghai</a:t>
            </a:r>
            <a:endParaRPr lang="en-US" altLang="zh-CN" sz="11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方正兰亭黑_GBK" pitchFamily="2" charset="-122"/>
            </a:endParaRPr>
          </a:p>
        </p:txBody>
      </p:sp>
      <p:sp>
        <p:nvSpPr>
          <p:cNvPr id="26" name="文本框 8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95008" y="5214950"/>
            <a:ext cx="1500198" cy="23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66" tIns="34284" rIns="68566" bIns="34284">
            <a:spAutoFit/>
          </a:bodyPr>
          <a:lstStyle/>
          <a:p>
            <a:pPr algn="l"/>
            <a:r>
              <a:rPr lang="en-US" altLang="zh-CN" sz="1100" b="1" dirty="0" err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Hongkong</a:t>
            </a:r>
            <a:endParaRPr lang="en-US" altLang="zh-CN" sz="11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方正兰亭黑_GBK" pitchFamily="2" charset="-122"/>
            </a:endParaRPr>
          </a:p>
        </p:txBody>
      </p:sp>
      <p:sp>
        <p:nvSpPr>
          <p:cNvPr id="27" name="等腰三角形 2"/>
          <p:cNvSpPr/>
          <p:nvPr/>
        </p:nvSpPr>
        <p:spPr>
          <a:xfrm flipV="1">
            <a:off x="5095074" y="3857628"/>
            <a:ext cx="199453" cy="242814"/>
          </a:xfrm>
          <a:custGeom>
            <a:avLst/>
            <a:gdLst/>
            <a:ahLst/>
            <a:cxnLst>
              <a:cxn ang="0">
                <a:pos x="101600" y="342900"/>
              </a:cxn>
              <a:cxn ang="0">
                <a:pos x="203200" y="241252"/>
              </a:cxn>
              <a:cxn ang="0">
                <a:pos x="138706" y="146834"/>
              </a:cxn>
              <a:cxn ang="0">
                <a:pos x="101601" y="0"/>
              </a:cxn>
              <a:cxn ang="0">
                <a:pos x="64495" y="146834"/>
              </a:cxn>
              <a:cxn ang="0">
                <a:pos x="0" y="241252"/>
              </a:cxn>
              <a:cxn ang="0">
                <a:pos x="101600" y="342900"/>
              </a:cxn>
            </a:cxnLst>
            <a:rect l="0" t="0" r="0" b="0"/>
            <a:pathLst>
              <a:path w="360040" h="607280">
                <a:moveTo>
                  <a:pt x="180020" y="607280"/>
                </a:moveTo>
                <a:cubicBezTo>
                  <a:pt x="279442" y="607280"/>
                  <a:pt x="360040" y="526682"/>
                  <a:pt x="360040" y="427260"/>
                </a:cubicBezTo>
                <a:cubicBezTo>
                  <a:pt x="360040" y="351095"/>
                  <a:pt x="312739" y="285977"/>
                  <a:pt x="245767" y="260044"/>
                </a:cubicBezTo>
                <a:lnTo>
                  <a:pt x="180021" y="0"/>
                </a:lnTo>
                <a:lnTo>
                  <a:pt x="114275" y="260044"/>
                </a:lnTo>
                <a:cubicBezTo>
                  <a:pt x="47301" y="285976"/>
                  <a:pt x="0" y="351095"/>
                  <a:pt x="0" y="427260"/>
                </a:cubicBezTo>
                <a:cubicBezTo>
                  <a:pt x="0" y="526682"/>
                  <a:pt x="80598" y="607280"/>
                  <a:pt x="180020" y="607280"/>
                </a:cubicBezTo>
                <a:close/>
              </a:path>
            </a:pathLst>
          </a:custGeom>
          <a:solidFill>
            <a:srgbClr val="C0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05518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9" name="等腰三角形 2"/>
          <p:cNvSpPr/>
          <p:nvPr/>
        </p:nvSpPr>
        <p:spPr>
          <a:xfrm flipV="1">
            <a:off x="4523570" y="5143512"/>
            <a:ext cx="199453" cy="242814"/>
          </a:xfrm>
          <a:custGeom>
            <a:avLst/>
            <a:gdLst/>
            <a:ahLst/>
            <a:cxnLst>
              <a:cxn ang="0">
                <a:pos x="101600" y="342900"/>
              </a:cxn>
              <a:cxn ang="0">
                <a:pos x="203200" y="241252"/>
              </a:cxn>
              <a:cxn ang="0">
                <a:pos x="138706" y="146834"/>
              </a:cxn>
              <a:cxn ang="0">
                <a:pos x="101601" y="0"/>
              </a:cxn>
              <a:cxn ang="0">
                <a:pos x="64495" y="146834"/>
              </a:cxn>
              <a:cxn ang="0">
                <a:pos x="0" y="241252"/>
              </a:cxn>
              <a:cxn ang="0">
                <a:pos x="101600" y="342900"/>
              </a:cxn>
            </a:cxnLst>
            <a:rect l="0" t="0" r="0" b="0"/>
            <a:pathLst>
              <a:path w="360040" h="607280">
                <a:moveTo>
                  <a:pt x="180020" y="607280"/>
                </a:moveTo>
                <a:cubicBezTo>
                  <a:pt x="279442" y="607280"/>
                  <a:pt x="360040" y="526682"/>
                  <a:pt x="360040" y="427260"/>
                </a:cubicBezTo>
                <a:cubicBezTo>
                  <a:pt x="360040" y="351095"/>
                  <a:pt x="312739" y="285977"/>
                  <a:pt x="245767" y="260044"/>
                </a:cubicBezTo>
                <a:lnTo>
                  <a:pt x="180021" y="0"/>
                </a:lnTo>
                <a:lnTo>
                  <a:pt x="114275" y="260044"/>
                </a:lnTo>
                <a:cubicBezTo>
                  <a:pt x="47301" y="285976"/>
                  <a:pt x="0" y="351095"/>
                  <a:pt x="0" y="427260"/>
                </a:cubicBezTo>
                <a:cubicBezTo>
                  <a:pt x="0" y="526682"/>
                  <a:pt x="80598" y="607280"/>
                  <a:pt x="180020" y="607280"/>
                </a:cubicBezTo>
                <a:close/>
              </a:path>
            </a:pathLst>
          </a:custGeom>
          <a:solidFill>
            <a:srgbClr val="C0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05518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523834" y="1879910"/>
            <a:ext cx="30988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1400" dirty="0">
              <a:latin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454936" y="958198"/>
            <a:ext cx="31788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kern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Rigid PC Board Manufacturer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4" name="直接连接符 33"/>
          <p:cNvCxnSpPr/>
          <p:nvPr>
            <p:custDataLst>
              <p:tags r:id="rId14"/>
            </p:custDataLst>
          </p:nvPr>
        </p:nvCxnSpPr>
        <p:spPr>
          <a:xfrm>
            <a:off x="6586382" y="4848553"/>
            <a:ext cx="5121172" cy="0"/>
          </a:xfrm>
          <a:prstGeom prst="line">
            <a:avLst/>
          </a:prstGeom>
          <a:ln w="15240">
            <a:solidFill>
              <a:srgbClr val="083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>
            <p:custDataLst>
              <p:tags r:id="rId15"/>
            </p:custDataLst>
          </p:nvPr>
        </p:nvSpPr>
        <p:spPr>
          <a:xfrm>
            <a:off x="6586220" y="4891405"/>
            <a:ext cx="4880610" cy="16033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/>
            <a:r>
              <a:rPr lang="en-US" altLang="zh-CN" sz="1600" b="1" dirty="0">
                <a:solidFill>
                  <a:srgbClr val="C00000"/>
                </a:solidFill>
                <a:latin typeface="+mj-ea"/>
                <a:ea typeface="+mj-ea"/>
                <a:cs typeface="OPPOSans B" panose="00020600040101010101" pitchFamily="18" charset="-122"/>
              </a:rPr>
              <a:t>Guangdong</a:t>
            </a:r>
            <a:r>
              <a:rPr lang="zh-CN" altLang="en-US" sz="1600" b="1" dirty="0">
                <a:solidFill>
                  <a:srgbClr val="C00000"/>
                </a:solidFill>
                <a:latin typeface="+mj-ea"/>
                <a:ea typeface="+mj-ea"/>
                <a:cs typeface="OPPOSans B" panose="00020600040101010101" pitchFamily="18" charset="-122"/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  <a:latin typeface="+mj-ea"/>
                <a:ea typeface="+mj-ea"/>
                <a:cs typeface="OPPOSans B" panose="00020600040101010101" pitchFamily="18" charset="-122"/>
              </a:rPr>
              <a:t>· </a:t>
            </a:r>
            <a:r>
              <a:rPr lang="en-US" altLang="zh-CN" sz="1600" b="1" dirty="0" err="1">
                <a:solidFill>
                  <a:srgbClr val="C00000"/>
                </a:solidFill>
                <a:latin typeface="+mj-ea"/>
                <a:ea typeface="+mj-ea"/>
                <a:cs typeface="OPPOSans B" panose="00020600040101010101" pitchFamily="18" charset="-122"/>
              </a:rPr>
              <a:t>Zhuhai</a:t>
            </a:r>
            <a:endParaRPr lang="en-US" altLang="zh-CN" sz="1600" b="1" dirty="0">
              <a:solidFill>
                <a:srgbClr val="C00000"/>
              </a:solidFill>
              <a:latin typeface="+mj-ea"/>
              <a:ea typeface="+mj-ea"/>
              <a:cs typeface="OPPOSans B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58925" y="476885"/>
            <a:ext cx="5335905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66" tIns="34284" rIns="68566" bIns="34284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2. Thailand Factory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 </a:t>
            </a:r>
          </a:p>
        </p:txBody>
      </p:sp>
      <p:sp>
        <p:nvSpPr>
          <p:cNvPr id="7" name="PA_文本框 2"/>
          <p:cNvSpPr txBox="1"/>
          <p:nvPr>
            <p:custDataLst>
              <p:tags r:id="rId2"/>
            </p:custDataLst>
          </p:nvPr>
        </p:nvSpPr>
        <p:spPr>
          <a:xfrm>
            <a:off x="406400" y="1412240"/>
            <a:ext cx="11245850" cy="449453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Company Name: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ALLFAVOR CIRCUITS (THAILAND) CO., LTD.</a:t>
            </a:r>
          </a:p>
          <a:p>
            <a:pPr algn="l">
              <a:lnSpc>
                <a:spcPct val="150000"/>
              </a:lnSpc>
            </a:pPr>
            <a:endParaRPr lang="en-US" altLang="zh-CN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方正兰亭黑_GBK" pitchFamily="2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Total Investment: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42M (USD)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Total Plant Area: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15000 squ meters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Plan Capacity: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40,000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sq.m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. / Month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Staff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（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group):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300 employees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Location: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Samut Prakan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Main Highlights: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Intelligent and Automation Factory;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IMS - Intelligent Manufacturing Systems;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 MES (Manufacturing Execution System);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方正兰亭黑_GBK" pitchFamily="2" charset="-122"/>
              </a:rPr>
              <a:t>Lean Production Management;  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cs typeface="+mn-lt"/>
                <a:sym typeface="+mn-lt"/>
              </a:rPr>
              <a:t>             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565" y="1484630"/>
            <a:ext cx="6421755" cy="5081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/>
        </p:nvSpPr>
        <p:spPr>
          <a:xfrm>
            <a:off x="89535" y="1928495"/>
            <a:ext cx="1076325" cy="571500"/>
          </a:xfrm>
          <a:prstGeom prst="rect">
            <a:avLst/>
          </a:prstGeom>
          <a:noFill/>
        </p:spPr>
        <p:txBody>
          <a:bodyPr wrap="square">
            <a:normAutofit lnSpcReduction="10000"/>
          </a:bodyPr>
          <a:lstStyle/>
          <a:p>
            <a:pPr algn="r"/>
            <a:endParaRPr lang="zh-CN" altLang="en-US" sz="3200" b="1" spc="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1" name="图片 10" descr="设备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4100" y="1234440"/>
            <a:ext cx="4505325" cy="19596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图片 12" descr="设备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4775" y="1268730"/>
            <a:ext cx="4318000" cy="196659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文本框 9"/>
          <p:cNvSpPr txBox="1"/>
          <p:nvPr/>
        </p:nvSpPr>
        <p:spPr>
          <a:xfrm>
            <a:off x="437515" y="3178175"/>
            <a:ext cx="11179175" cy="3293110"/>
          </a:xfrm>
          <a:prstGeom prst="rect">
            <a:avLst/>
          </a:prstGeom>
        </p:spPr>
        <p:txBody>
          <a:bodyPr wrap="square" anchor="ctr" anchorCtr="0">
            <a:no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>
              <a:lnSpc>
                <a:spcPct val="160000"/>
              </a:lnSpc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      </a:t>
            </a:r>
            <a:r>
              <a:rPr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Wanyue photoelectricity Technology (Zhuhai) Co. Ltd,established in July 2018, the company covers an area of about</a:t>
            </a:r>
            <a:r>
              <a: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 </a:t>
            </a:r>
            <a:r>
              <a:rPr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10000 square meters, with total investigation of  6M usd  . It is a dedicated manufacturer with capacities of design, development and production of rigid PCBs which to</a:t>
            </a:r>
            <a:r>
              <a:rPr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 various metal-based and ceramic-based circuit board.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j-lt"/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     </a:t>
            </a:r>
            <a:r>
              <a:rPr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Wanyue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 is committed to providing customers with the best service, and adheres to the basic principles of quality first, detail-oriented, on-time delivery, continuous improvement. we</a:t>
            </a:r>
            <a:r>
              <a:rPr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 design</a:t>
            </a:r>
            <a:r>
              <a: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s</a:t>
            </a:r>
            <a:r>
              <a:rPr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 and produce</a:t>
            </a:r>
            <a:r>
              <a: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s</a:t>
            </a:r>
            <a:r>
              <a:rPr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 different types of PCBs including single</a:t>
            </a:r>
            <a:r>
              <a: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-</a:t>
            </a:r>
            <a:r>
              <a:rPr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side</a:t>
            </a:r>
            <a:r>
              <a: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d</a:t>
            </a:r>
            <a:r>
              <a:rPr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, double</a:t>
            </a:r>
            <a:r>
              <a: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-</a:t>
            </a:r>
            <a:r>
              <a:rPr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side</a:t>
            </a:r>
            <a:r>
              <a: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d</a:t>
            </a:r>
            <a:r>
              <a:rPr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 and multilayer</a:t>
            </a:r>
            <a:r>
              <a: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 board</a:t>
            </a:r>
            <a:r>
              <a:rPr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(Maximum </a:t>
            </a:r>
            <a:r>
              <a: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6</a:t>
            </a:r>
            <a:r>
              <a:rPr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 layers). The PCB thickness is from 0.</a:t>
            </a:r>
            <a:r>
              <a: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1</a:t>
            </a:r>
            <a:r>
              <a:rPr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mm to 4.0mm</a:t>
            </a:r>
            <a:r>
              <a: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 and </a:t>
            </a:r>
            <a:r>
              <a:rPr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minimum</a:t>
            </a:r>
            <a:r>
              <a: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 track</a:t>
            </a:r>
            <a:r>
              <a:rPr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 width is 3mil (0.075mm)</a:t>
            </a:r>
            <a:r>
              <a: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lt"/>
                <a:sym typeface="+mn-lt"/>
              </a:rPr>
              <a:t> etc.,</a:t>
            </a:r>
            <a:endParaRPr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j-lt"/>
              <a:sym typeface="+mn-lt"/>
            </a:endParaRPr>
          </a:p>
          <a:p>
            <a:pPr algn="l">
              <a:lnSpc>
                <a:spcPct val="160000"/>
              </a:lnSpc>
            </a:pP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j-lt"/>
              <a:sym typeface="+mn-lt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849120" y="882650"/>
            <a:ext cx="7472680" cy="4777105"/>
            <a:chOff x="1248207" y="1074501"/>
            <a:chExt cx="5407191" cy="4756567"/>
          </a:xfrm>
          <a:solidFill>
            <a:srgbClr val="00A39A">
              <a:alpha val="40000"/>
            </a:srgbClr>
          </a:solidFill>
        </p:grpSpPr>
        <p:sp>
          <p:nvSpPr>
            <p:cNvPr id="14" name="Freeform 3"/>
            <p:cNvSpPr/>
            <p:nvPr/>
          </p:nvSpPr>
          <p:spPr bwMode="invGray">
            <a:xfrm>
              <a:off x="4396680" y="5556888"/>
              <a:ext cx="297052" cy="274180"/>
            </a:xfrm>
            <a:custGeom>
              <a:avLst/>
              <a:gdLst>
                <a:gd name="T0" fmla="*/ 116 w 177"/>
                <a:gd name="T1" fmla="*/ 27 h 161"/>
                <a:gd name="T2" fmla="*/ 158 w 177"/>
                <a:gd name="T3" fmla="*/ 27 h 161"/>
                <a:gd name="T4" fmla="*/ 198 w 177"/>
                <a:gd name="T5" fmla="*/ 13 h 161"/>
                <a:gd name="T6" fmla="*/ 237 w 177"/>
                <a:gd name="T7" fmla="*/ 27 h 161"/>
                <a:gd name="T8" fmla="*/ 296 w 177"/>
                <a:gd name="T9" fmla="*/ 0 h 161"/>
                <a:gd name="T10" fmla="*/ 375 w 177"/>
                <a:gd name="T11" fmla="*/ 13 h 161"/>
                <a:gd name="T12" fmla="*/ 414 w 177"/>
                <a:gd name="T13" fmla="*/ 0 h 161"/>
                <a:gd name="T14" fmla="*/ 435 w 177"/>
                <a:gd name="T15" fmla="*/ 53 h 161"/>
                <a:gd name="T16" fmla="*/ 375 w 177"/>
                <a:gd name="T17" fmla="*/ 80 h 161"/>
                <a:gd name="T18" fmla="*/ 355 w 177"/>
                <a:gd name="T19" fmla="*/ 171 h 161"/>
                <a:gd name="T20" fmla="*/ 314 w 177"/>
                <a:gd name="T21" fmla="*/ 199 h 161"/>
                <a:gd name="T22" fmla="*/ 314 w 177"/>
                <a:gd name="T23" fmla="*/ 239 h 161"/>
                <a:gd name="T24" fmla="*/ 259 w 177"/>
                <a:gd name="T25" fmla="*/ 224 h 161"/>
                <a:gd name="T26" fmla="*/ 237 w 177"/>
                <a:gd name="T27" fmla="*/ 239 h 161"/>
                <a:gd name="T28" fmla="*/ 237 w 177"/>
                <a:gd name="T29" fmla="*/ 265 h 161"/>
                <a:gd name="T30" fmla="*/ 198 w 177"/>
                <a:gd name="T31" fmla="*/ 265 h 161"/>
                <a:gd name="T32" fmla="*/ 116 w 177"/>
                <a:gd name="T33" fmla="*/ 239 h 161"/>
                <a:gd name="T34" fmla="*/ 20 w 177"/>
                <a:gd name="T35" fmla="*/ 224 h 161"/>
                <a:gd name="T36" fmla="*/ 0 w 177"/>
                <a:gd name="T37" fmla="*/ 144 h 161"/>
                <a:gd name="T38" fmla="*/ 0 w 177"/>
                <a:gd name="T39" fmla="*/ 105 h 161"/>
                <a:gd name="T40" fmla="*/ 97 w 177"/>
                <a:gd name="T41" fmla="*/ 53 h 161"/>
                <a:gd name="T42" fmla="*/ 116 w 177"/>
                <a:gd name="T43" fmla="*/ 27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7"/>
                <a:gd name="T67" fmla="*/ 0 h 161"/>
                <a:gd name="T68" fmla="*/ 177 w 177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Freeform 4"/>
            <p:cNvSpPr/>
            <p:nvPr/>
          </p:nvSpPr>
          <p:spPr bwMode="invGray">
            <a:xfrm>
              <a:off x="5469992" y="1074501"/>
              <a:ext cx="1185406" cy="1190682"/>
            </a:xfrm>
            <a:custGeom>
              <a:avLst/>
              <a:gdLst>
                <a:gd name="T0" fmla="*/ 41 w 705"/>
                <a:gd name="T1" fmla="*/ 107 h 697"/>
                <a:gd name="T2" fmla="*/ 79 w 705"/>
                <a:gd name="T3" fmla="*/ 173 h 697"/>
                <a:gd name="T4" fmla="*/ 179 w 705"/>
                <a:gd name="T5" fmla="*/ 173 h 697"/>
                <a:gd name="T6" fmla="*/ 259 w 705"/>
                <a:gd name="T7" fmla="*/ 294 h 697"/>
                <a:gd name="T8" fmla="*/ 397 w 705"/>
                <a:gd name="T9" fmla="*/ 266 h 697"/>
                <a:gd name="T10" fmla="*/ 577 w 705"/>
                <a:gd name="T11" fmla="*/ 280 h 697"/>
                <a:gd name="T12" fmla="*/ 538 w 705"/>
                <a:gd name="T13" fmla="*/ 521 h 697"/>
                <a:gd name="T14" fmla="*/ 476 w 705"/>
                <a:gd name="T15" fmla="*/ 653 h 697"/>
                <a:gd name="T16" fmla="*/ 259 w 705"/>
                <a:gd name="T17" fmla="*/ 773 h 697"/>
                <a:gd name="T18" fmla="*/ 377 w 705"/>
                <a:gd name="T19" fmla="*/ 813 h 697"/>
                <a:gd name="T20" fmla="*/ 338 w 705"/>
                <a:gd name="T21" fmla="*/ 867 h 697"/>
                <a:gd name="T22" fmla="*/ 438 w 705"/>
                <a:gd name="T23" fmla="*/ 908 h 697"/>
                <a:gd name="T24" fmla="*/ 476 w 705"/>
                <a:gd name="T25" fmla="*/ 960 h 697"/>
                <a:gd name="T26" fmla="*/ 718 w 705"/>
                <a:gd name="T27" fmla="*/ 974 h 697"/>
                <a:gd name="T28" fmla="*/ 797 w 705"/>
                <a:gd name="T29" fmla="*/ 988 h 697"/>
                <a:gd name="T30" fmla="*/ 956 w 705"/>
                <a:gd name="T31" fmla="*/ 1067 h 697"/>
                <a:gd name="T32" fmla="*/ 1056 w 705"/>
                <a:gd name="T33" fmla="*/ 1106 h 697"/>
                <a:gd name="T34" fmla="*/ 1074 w 705"/>
                <a:gd name="T35" fmla="*/ 1039 h 697"/>
                <a:gd name="T36" fmla="*/ 1194 w 705"/>
                <a:gd name="T37" fmla="*/ 1161 h 697"/>
                <a:gd name="T38" fmla="*/ 1234 w 705"/>
                <a:gd name="T39" fmla="*/ 1133 h 697"/>
                <a:gd name="T40" fmla="*/ 1373 w 705"/>
                <a:gd name="T41" fmla="*/ 1133 h 697"/>
                <a:gd name="T42" fmla="*/ 1471 w 705"/>
                <a:gd name="T43" fmla="*/ 1052 h 697"/>
                <a:gd name="T44" fmla="*/ 1493 w 705"/>
                <a:gd name="T45" fmla="*/ 881 h 697"/>
                <a:gd name="T46" fmla="*/ 1651 w 705"/>
                <a:gd name="T47" fmla="*/ 894 h 697"/>
                <a:gd name="T48" fmla="*/ 1692 w 705"/>
                <a:gd name="T49" fmla="*/ 573 h 697"/>
                <a:gd name="T50" fmla="*/ 1730 w 705"/>
                <a:gd name="T51" fmla="*/ 493 h 697"/>
                <a:gd name="T52" fmla="*/ 1752 w 705"/>
                <a:gd name="T53" fmla="*/ 429 h 697"/>
                <a:gd name="T54" fmla="*/ 1513 w 705"/>
                <a:gd name="T55" fmla="*/ 533 h 697"/>
                <a:gd name="T56" fmla="*/ 1392 w 705"/>
                <a:gd name="T57" fmla="*/ 601 h 697"/>
                <a:gd name="T58" fmla="*/ 1216 w 705"/>
                <a:gd name="T59" fmla="*/ 506 h 697"/>
                <a:gd name="T60" fmla="*/ 1096 w 705"/>
                <a:gd name="T61" fmla="*/ 466 h 697"/>
                <a:gd name="T62" fmla="*/ 935 w 705"/>
                <a:gd name="T63" fmla="*/ 429 h 697"/>
                <a:gd name="T64" fmla="*/ 895 w 705"/>
                <a:gd name="T65" fmla="*/ 401 h 697"/>
                <a:gd name="T66" fmla="*/ 836 w 705"/>
                <a:gd name="T67" fmla="*/ 414 h 697"/>
                <a:gd name="T68" fmla="*/ 656 w 705"/>
                <a:gd name="T69" fmla="*/ 214 h 697"/>
                <a:gd name="T70" fmla="*/ 619 w 705"/>
                <a:gd name="T71" fmla="*/ 146 h 697"/>
                <a:gd name="T72" fmla="*/ 360 w 705"/>
                <a:gd name="T73" fmla="*/ 41 h 697"/>
                <a:gd name="T74" fmla="*/ 41 w 705"/>
                <a:gd name="T75" fmla="*/ 27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5"/>
                <a:gd name="T115" fmla="*/ 0 h 697"/>
                <a:gd name="T116" fmla="*/ 705 w 705"/>
                <a:gd name="T117" fmla="*/ 697 h 6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Freeform 5"/>
            <p:cNvSpPr/>
            <p:nvPr/>
          </p:nvSpPr>
          <p:spPr bwMode="invGray">
            <a:xfrm>
              <a:off x="5583488" y="1995624"/>
              <a:ext cx="889755" cy="685451"/>
            </a:xfrm>
            <a:custGeom>
              <a:avLst/>
              <a:gdLst>
                <a:gd name="T0" fmla="*/ 1316 w 529"/>
                <a:gd name="T1" fmla="*/ 244 h 401"/>
                <a:gd name="T2" fmla="*/ 1194 w 529"/>
                <a:gd name="T3" fmla="*/ 244 h 401"/>
                <a:gd name="T4" fmla="*/ 1137 w 529"/>
                <a:gd name="T5" fmla="*/ 202 h 401"/>
                <a:gd name="T6" fmla="*/ 1056 w 529"/>
                <a:gd name="T7" fmla="*/ 257 h 401"/>
                <a:gd name="T8" fmla="*/ 1036 w 529"/>
                <a:gd name="T9" fmla="*/ 229 h 401"/>
                <a:gd name="T10" fmla="*/ 1017 w 529"/>
                <a:gd name="T11" fmla="*/ 271 h 401"/>
                <a:gd name="T12" fmla="*/ 898 w 529"/>
                <a:gd name="T13" fmla="*/ 215 h 401"/>
                <a:gd name="T14" fmla="*/ 898 w 529"/>
                <a:gd name="T15" fmla="*/ 149 h 401"/>
                <a:gd name="T16" fmla="*/ 857 w 529"/>
                <a:gd name="T17" fmla="*/ 162 h 401"/>
                <a:gd name="T18" fmla="*/ 879 w 529"/>
                <a:gd name="T19" fmla="*/ 215 h 401"/>
                <a:gd name="T20" fmla="*/ 819 w 529"/>
                <a:gd name="T21" fmla="*/ 215 h 401"/>
                <a:gd name="T22" fmla="*/ 778 w 529"/>
                <a:gd name="T23" fmla="*/ 175 h 401"/>
                <a:gd name="T24" fmla="*/ 736 w 529"/>
                <a:gd name="T25" fmla="*/ 175 h 401"/>
                <a:gd name="T26" fmla="*/ 619 w 529"/>
                <a:gd name="T27" fmla="*/ 94 h 401"/>
                <a:gd name="T28" fmla="*/ 538 w 529"/>
                <a:gd name="T29" fmla="*/ 122 h 401"/>
                <a:gd name="T30" fmla="*/ 538 w 529"/>
                <a:gd name="T31" fmla="*/ 94 h 401"/>
                <a:gd name="T32" fmla="*/ 397 w 529"/>
                <a:gd name="T33" fmla="*/ 109 h 401"/>
                <a:gd name="T34" fmla="*/ 300 w 529"/>
                <a:gd name="T35" fmla="*/ 67 h 401"/>
                <a:gd name="T36" fmla="*/ 300 w 529"/>
                <a:gd name="T37" fmla="*/ 0 h 401"/>
                <a:gd name="T38" fmla="*/ 259 w 529"/>
                <a:gd name="T39" fmla="*/ 13 h 401"/>
                <a:gd name="T40" fmla="*/ 158 w 529"/>
                <a:gd name="T41" fmla="*/ 13 h 401"/>
                <a:gd name="T42" fmla="*/ 179 w 529"/>
                <a:gd name="T43" fmla="*/ 94 h 401"/>
                <a:gd name="T44" fmla="*/ 121 w 529"/>
                <a:gd name="T45" fmla="*/ 94 h 401"/>
                <a:gd name="T46" fmla="*/ 20 w 529"/>
                <a:gd name="T47" fmla="*/ 54 h 401"/>
                <a:gd name="T48" fmla="*/ 0 w 529"/>
                <a:gd name="T49" fmla="*/ 94 h 401"/>
                <a:gd name="T50" fmla="*/ 79 w 529"/>
                <a:gd name="T51" fmla="*/ 149 h 401"/>
                <a:gd name="T52" fmla="*/ 60 w 529"/>
                <a:gd name="T53" fmla="*/ 202 h 401"/>
                <a:gd name="T54" fmla="*/ 121 w 529"/>
                <a:gd name="T55" fmla="*/ 271 h 401"/>
                <a:gd name="T56" fmla="*/ 218 w 529"/>
                <a:gd name="T57" fmla="*/ 229 h 401"/>
                <a:gd name="T58" fmla="*/ 278 w 529"/>
                <a:gd name="T59" fmla="*/ 310 h 401"/>
                <a:gd name="T60" fmla="*/ 278 w 529"/>
                <a:gd name="T61" fmla="*/ 377 h 401"/>
                <a:gd name="T62" fmla="*/ 377 w 529"/>
                <a:gd name="T63" fmla="*/ 377 h 401"/>
                <a:gd name="T64" fmla="*/ 418 w 529"/>
                <a:gd name="T65" fmla="*/ 445 h 401"/>
                <a:gd name="T66" fmla="*/ 438 w 529"/>
                <a:gd name="T67" fmla="*/ 390 h 401"/>
                <a:gd name="T68" fmla="*/ 519 w 529"/>
                <a:gd name="T69" fmla="*/ 472 h 401"/>
                <a:gd name="T70" fmla="*/ 577 w 529"/>
                <a:gd name="T71" fmla="*/ 538 h 401"/>
                <a:gd name="T72" fmla="*/ 577 w 529"/>
                <a:gd name="T73" fmla="*/ 580 h 401"/>
                <a:gd name="T74" fmla="*/ 659 w 529"/>
                <a:gd name="T75" fmla="*/ 674 h 401"/>
                <a:gd name="T76" fmla="*/ 718 w 529"/>
                <a:gd name="T77" fmla="*/ 633 h 401"/>
                <a:gd name="T78" fmla="*/ 757 w 529"/>
                <a:gd name="T79" fmla="*/ 552 h 401"/>
                <a:gd name="T80" fmla="*/ 797 w 529"/>
                <a:gd name="T81" fmla="*/ 538 h 401"/>
                <a:gd name="T82" fmla="*/ 837 w 529"/>
                <a:gd name="T83" fmla="*/ 552 h 401"/>
                <a:gd name="T84" fmla="*/ 819 w 529"/>
                <a:gd name="T85" fmla="*/ 580 h 401"/>
                <a:gd name="T86" fmla="*/ 935 w 529"/>
                <a:gd name="T87" fmla="*/ 580 h 401"/>
                <a:gd name="T88" fmla="*/ 977 w 529"/>
                <a:gd name="T89" fmla="*/ 552 h 401"/>
                <a:gd name="T90" fmla="*/ 977 w 529"/>
                <a:gd name="T91" fmla="*/ 525 h 401"/>
                <a:gd name="T92" fmla="*/ 957 w 529"/>
                <a:gd name="T93" fmla="*/ 497 h 401"/>
                <a:gd name="T94" fmla="*/ 1078 w 529"/>
                <a:gd name="T95" fmla="*/ 458 h 401"/>
                <a:gd name="T96" fmla="*/ 1096 w 529"/>
                <a:gd name="T97" fmla="*/ 445 h 401"/>
                <a:gd name="T98" fmla="*/ 1096 w 529"/>
                <a:gd name="T99" fmla="*/ 416 h 401"/>
                <a:gd name="T100" fmla="*/ 1137 w 529"/>
                <a:gd name="T101" fmla="*/ 403 h 401"/>
                <a:gd name="T102" fmla="*/ 1137 w 529"/>
                <a:gd name="T103" fmla="*/ 323 h 401"/>
                <a:gd name="T104" fmla="*/ 1178 w 529"/>
                <a:gd name="T105" fmla="*/ 323 h 401"/>
                <a:gd name="T106" fmla="*/ 1194 w 529"/>
                <a:gd name="T107" fmla="*/ 363 h 401"/>
                <a:gd name="T108" fmla="*/ 1256 w 529"/>
                <a:gd name="T109" fmla="*/ 390 h 401"/>
                <a:gd name="T110" fmla="*/ 1277 w 529"/>
                <a:gd name="T111" fmla="*/ 377 h 401"/>
                <a:gd name="T112" fmla="*/ 1256 w 529"/>
                <a:gd name="T113" fmla="*/ 350 h 401"/>
                <a:gd name="T114" fmla="*/ 1256 w 529"/>
                <a:gd name="T115" fmla="*/ 323 h 401"/>
                <a:gd name="T116" fmla="*/ 1316 w 529"/>
                <a:gd name="T117" fmla="*/ 310 h 401"/>
                <a:gd name="T118" fmla="*/ 1316 w 529"/>
                <a:gd name="T119" fmla="*/ 244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9"/>
                <a:gd name="T181" fmla="*/ 0 h 401"/>
                <a:gd name="T182" fmla="*/ 529 w 529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Freeform 6"/>
            <p:cNvSpPr/>
            <p:nvPr/>
          </p:nvSpPr>
          <p:spPr bwMode="gray">
            <a:xfrm>
              <a:off x="5395728" y="2376088"/>
              <a:ext cx="634739" cy="673128"/>
            </a:xfrm>
            <a:custGeom>
              <a:avLst/>
              <a:gdLst>
                <a:gd name="T0" fmla="*/ 941 w 377"/>
                <a:gd name="T1" fmla="*/ 299 h 393"/>
                <a:gd name="T2" fmla="*/ 842 w 377"/>
                <a:gd name="T3" fmla="*/ 203 h 393"/>
                <a:gd name="T4" fmla="*/ 860 w 377"/>
                <a:gd name="T5" fmla="*/ 163 h 393"/>
                <a:gd name="T6" fmla="*/ 782 w 377"/>
                <a:gd name="T7" fmla="*/ 67 h 393"/>
                <a:gd name="T8" fmla="*/ 722 w 377"/>
                <a:gd name="T9" fmla="*/ 13 h 393"/>
                <a:gd name="T10" fmla="*/ 701 w 377"/>
                <a:gd name="T11" fmla="*/ 67 h 393"/>
                <a:gd name="T12" fmla="*/ 661 w 377"/>
                <a:gd name="T13" fmla="*/ 0 h 393"/>
                <a:gd name="T14" fmla="*/ 582 w 377"/>
                <a:gd name="T15" fmla="*/ 0 h 393"/>
                <a:gd name="T16" fmla="*/ 601 w 377"/>
                <a:gd name="T17" fmla="*/ 41 h 393"/>
                <a:gd name="T18" fmla="*/ 500 w 377"/>
                <a:gd name="T19" fmla="*/ 96 h 393"/>
                <a:gd name="T20" fmla="*/ 440 w 377"/>
                <a:gd name="T21" fmla="*/ 96 h 393"/>
                <a:gd name="T22" fmla="*/ 121 w 377"/>
                <a:gd name="T23" fmla="*/ 245 h 393"/>
                <a:gd name="T24" fmla="*/ 60 w 377"/>
                <a:gd name="T25" fmla="*/ 191 h 393"/>
                <a:gd name="T26" fmla="*/ 20 w 377"/>
                <a:gd name="T27" fmla="*/ 191 h 393"/>
                <a:gd name="T28" fmla="*/ 41 w 377"/>
                <a:gd name="T29" fmla="*/ 231 h 393"/>
                <a:gd name="T30" fmla="*/ 41 w 377"/>
                <a:gd name="T31" fmla="*/ 272 h 393"/>
                <a:gd name="T32" fmla="*/ 60 w 377"/>
                <a:gd name="T33" fmla="*/ 314 h 393"/>
                <a:gd name="T34" fmla="*/ 20 w 377"/>
                <a:gd name="T35" fmla="*/ 314 h 393"/>
                <a:gd name="T36" fmla="*/ 20 w 377"/>
                <a:gd name="T37" fmla="*/ 367 h 393"/>
                <a:gd name="T38" fmla="*/ 0 w 377"/>
                <a:gd name="T39" fmla="*/ 395 h 393"/>
                <a:gd name="T40" fmla="*/ 79 w 377"/>
                <a:gd name="T41" fmla="*/ 408 h 393"/>
                <a:gd name="T42" fmla="*/ 162 w 377"/>
                <a:gd name="T43" fmla="*/ 504 h 393"/>
                <a:gd name="T44" fmla="*/ 260 w 377"/>
                <a:gd name="T45" fmla="*/ 408 h 393"/>
                <a:gd name="T46" fmla="*/ 300 w 377"/>
                <a:gd name="T47" fmla="*/ 354 h 393"/>
                <a:gd name="T48" fmla="*/ 401 w 377"/>
                <a:gd name="T49" fmla="*/ 340 h 393"/>
                <a:gd name="T50" fmla="*/ 463 w 377"/>
                <a:gd name="T51" fmla="*/ 367 h 393"/>
                <a:gd name="T52" fmla="*/ 463 w 377"/>
                <a:gd name="T53" fmla="*/ 380 h 393"/>
                <a:gd name="T54" fmla="*/ 482 w 377"/>
                <a:gd name="T55" fmla="*/ 380 h 393"/>
                <a:gd name="T56" fmla="*/ 422 w 377"/>
                <a:gd name="T57" fmla="*/ 476 h 393"/>
                <a:gd name="T58" fmla="*/ 381 w 377"/>
                <a:gd name="T59" fmla="*/ 476 h 393"/>
                <a:gd name="T60" fmla="*/ 401 w 377"/>
                <a:gd name="T61" fmla="*/ 530 h 393"/>
                <a:gd name="T62" fmla="*/ 381 w 377"/>
                <a:gd name="T63" fmla="*/ 544 h 393"/>
                <a:gd name="T64" fmla="*/ 422 w 377"/>
                <a:gd name="T65" fmla="*/ 544 h 393"/>
                <a:gd name="T66" fmla="*/ 341 w 377"/>
                <a:gd name="T67" fmla="*/ 639 h 393"/>
                <a:gd name="T68" fmla="*/ 360 w 377"/>
                <a:gd name="T69" fmla="*/ 666 h 393"/>
                <a:gd name="T70" fmla="*/ 401 w 377"/>
                <a:gd name="T71" fmla="*/ 639 h 393"/>
                <a:gd name="T72" fmla="*/ 422 w 377"/>
                <a:gd name="T73" fmla="*/ 598 h 393"/>
                <a:gd name="T74" fmla="*/ 463 w 377"/>
                <a:gd name="T75" fmla="*/ 598 h 393"/>
                <a:gd name="T76" fmla="*/ 500 w 377"/>
                <a:gd name="T77" fmla="*/ 573 h 393"/>
                <a:gd name="T78" fmla="*/ 500 w 377"/>
                <a:gd name="T79" fmla="*/ 530 h 393"/>
                <a:gd name="T80" fmla="*/ 643 w 377"/>
                <a:gd name="T81" fmla="*/ 476 h 393"/>
                <a:gd name="T82" fmla="*/ 761 w 377"/>
                <a:gd name="T83" fmla="*/ 450 h 393"/>
                <a:gd name="T84" fmla="*/ 782 w 377"/>
                <a:gd name="T85" fmla="*/ 380 h 393"/>
                <a:gd name="T86" fmla="*/ 860 w 377"/>
                <a:gd name="T87" fmla="*/ 340 h 393"/>
                <a:gd name="T88" fmla="*/ 922 w 377"/>
                <a:gd name="T89" fmla="*/ 327 h 393"/>
                <a:gd name="T90" fmla="*/ 941 w 377"/>
                <a:gd name="T91" fmla="*/ 299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7"/>
                <a:gd name="T139" fmla="*/ 0 h 393"/>
                <a:gd name="T140" fmla="*/ 377 w 377"/>
                <a:gd name="T141" fmla="*/ 393 h 3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Freeform 7"/>
            <p:cNvSpPr/>
            <p:nvPr/>
          </p:nvSpPr>
          <p:spPr bwMode="gray">
            <a:xfrm>
              <a:off x="4912318" y="2528581"/>
              <a:ext cx="592703" cy="916502"/>
            </a:xfrm>
            <a:custGeom>
              <a:avLst/>
              <a:gdLst>
                <a:gd name="T0" fmla="*/ 790 w 353"/>
                <a:gd name="T1" fmla="*/ 266 h 537"/>
                <a:gd name="T2" fmla="*/ 731 w 353"/>
                <a:gd name="T3" fmla="*/ 160 h 537"/>
                <a:gd name="T4" fmla="*/ 614 w 353"/>
                <a:gd name="T5" fmla="*/ 148 h 537"/>
                <a:gd name="T6" fmla="*/ 552 w 353"/>
                <a:gd name="T7" fmla="*/ 0 h 537"/>
                <a:gd name="T8" fmla="*/ 435 w 353"/>
                <a:gd name="T9" fmla="*/ 109 h 537"/>
                <a:gd name="T10" fmla="*/ 336 w 353"/>
                <a:gd name="T11" fmla="*/ 135 h 537"/>
                <a:gd name="T12" fmla="*/ 198 w 353"/>
                <a:gd name="T13" fmla="*/ 173 h 537"/>
                <a:gd name="T14" fmla="*/ 79 w 353"/>
                <a:gd name="T15" fmla="*/ 122 h 537"/>
                <a:gd name="T16" fmla="*/ 20 w 353"/>
                <a:gd name="T17" fmla="*/ 201 h 537"/>
                <a:gd name="T18" fmla="*/ 138 w 353"/>
                <a:gd name="T19" fmla="*/ 335 h 537"/>
                <a:gd name="T20" fmla="*/ 60 w 353"/>
                <a:gd name="T21" fmla="*/ 388 h 537"/>
                <a:gd name="T22" fmla="*/ 158 w 353"/>
                <a:gd name="T23" fmla="*/ 454 h 537"/>
                <a:gd name="T24" fmla="*/ 79 w 353"/>
                <a:gd name="T25" fmla="*/ 480 h 537"/>
                <a:gd name="T26" fmla="*/ 41 w 353"/>
                <a:gd name="T27" fmla="*/ 546 h 537"/>
                <a:gd name="T28" fmla="*/ 79 w 353"/>
                <a:gd name="T29" fmla="*/ 668 h 537"/>
                <a:gd name="T30" fmla="*/ 60 w 353"/>
                <a:gd name="T31" fmla="*/ 854 h 537"/>
                <a:gd name="T32" fmla="*/ 217 w 353"/>
                <a:gd name="T33" fmla="*/ 882 h 537"/>
                <a:gd name="T34" fmla="*/ 277 w 353"/>
                <a:gd name="T35" fmla="*/ 854 h 537"/>
                <a:gd name="T36" fmla="*/ 375 w 353"/>
                <a:gd name="T37" fmla="*/ 708 h 537"/>
                <a:gd name="T38" fmla="*/ 573 w 353"/>
                <a:gd name="T39" fmla="*/ 628 h 537"/>
                <a:gd name="T40" fmla="*/ 593 w 353"/>
                <a:gd name="T41" fmla="*/ 575 h 537"/>
                <a:gd name="T42" fmla="*/ 476 w 353"/>
                <a:gd name="T43" fmla="*/ 534 h 537"/>
                <a:gd name="T44" fmla="*/ 454 w 353"/>
                <a:gd name="T45" fmla="*/ 480 h 537"/>
                <a:gd name="T46" fmla="*/ 397 w 353"/>
                <a:gd name="T47" fmla="*/ 442 h 537"/>
                <a:gd name="T48" fmla="*/ 259 w 353"/>
                <a:gd name="T49" fmla="*/ 429 h 537"/>
                <a:gd name="T50" fmla="*/ 336 w 353"/>
                <a:gd name="T51" fmla="*/ 280 h 537"/>
                <a:gd name="T52" fmla="*/ 397 w 353"/>
                <a:gd name="T53" fmla="*/ 227 h 537"/>
                <a:gd name="T54" fmla="*/ 476 w 353"/>
                <a:gd name="T55" fmla="*/ 253 h 537"/>
                <a:gd name="T56" fmla="*/ 513 w 353"/>
                <a:gd name="T57" fmla="*/ 307 h 537"/>
                <a:gd name="T58" fmla="*/ 552 w 353"/>
                <a:gd name="T59" fmla="*/ 335 h 537"/>
                <a:gd name="T60" fmla="*/ 633 w 353"/>
                <a:gd name="T61" fmla="*/ 429 h 537"/>
                <a:gd name="T62" fmla="*/ 673 w 353"/>
                <a:gd name="T63" fmla="*/ 480 h 537"/>
                <a:gd name="T64" fmla="*/ 810 w 353"/>
                <a:gd name="T65" fmla="*/ 361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3"/>
                <a:gd name="T100" fmla="*/ 0 h 537"/>
                <a:gd name="T101" fmla="*/ 353 w 353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Freeform 8"/>
            <p:cNvSpPr/>
            <p:nvPr/>
          </p:nvSpPr>
          <p:spPr bwMode="gray">
            <a:xfrm>
              <a:off x="5084664" y="2761172"/>
              <a:ext cx="190562" cy="218728"/>
            </a:xfrm>
            <a:custGeom>
              <a:avLst/>
              <a:gdLst>
                <a:gd name="T0" fmla="*/ 283 w 113"/>
                <a:gd name="T1" fmla="*/ 103 h 129"/>
                <a:gd name="T2" fmla="*/ 243 w 113"/>
                <a:gd name="T3" fmla="*/ 64 h 129"/>
                <a:gd name="T4" fmla="*/ 283 w 113"/>
                <a:gd name="T5" fmla="*/ 26 h 129"/>
                <a:gd name="T6" fmla="*/ 202 w 113"/>
                <a:gd name="T7" fmla="*/ 26 h 129"/>
                <a:gd name="T8" fmla="*/ 183 w 113"/>
                <a:gd name="T9" fmla="*/ 0 h 129"/>
                <a:gd name="T10" fmla="*/ 141 w 113"/>
                <a:gd name="T11" fmla="*/ 0 h 129"/>
                <a:gd name="T12" fmla="*/ 122 w 113"/>
                <a:gd name="T13" fmla="*/ 52 h 129"/>
                <a:gd name="T14" fmla="*/ 83 w 113"/>
                <a:gd name="T15" fmla="*/ 52 h 129"/>
                <a:gd name="T16" fmla="*/ 0 w 113"/>
                <a:gd name="T17" fmla="*/ 143 h 129"/>
                <a:gd name="T18" fmla="*/ 0 w 113"/>
                <a:gd name="T19" fmla="*/ 194 h 129"/>
                <a:gd name="T20" fmla="*/ 83 w 113"/>
                <a:gd name="T21" fmla="*/ 194 h 129"/>
                <a:gd name="T22" fmla="*/ 122 w 113"/>
                <a:gd name="T23" fmla="*/ 207 h 129"/>
                <a:gd name="T24" fmla="*/ 202 w 113"/>
                <a:gd name="T25" fmla="*/ 181 h 129"/>
                <a:gd name="T26" fmla="*/ 202 w 113"/>
                <a:gd name="T27" fmla="*/ 156 h 129"/>
                <a:gd name="T28" fmla="*/ 183 w 113"/>
                <a:gd name="T29" fmla="*/ 130 h 129"/>
                <a:gd name="T30" fmla="*/ 243 w 113"/>
                <a:gd name="T31" fmla="*/ 130 h 129"/>
                <a:gd name="T32" fmla="*/ 283 w 113"/>
                <a:gd name="T33" fmla="*/ 103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29"/>
                <a:gd name="T53" fmla="*/ 113 w 113"/>
                <a:gd name="T54" fmla="*/ 129 h 1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Freeform 9"/>
            <p:cNvSpPr/>
            <p:nvPr/>
          </p:nvSpPr>
          <p:spPr bwMode="gray">
            <a:xfrm>
              <a:off x="5206568" y="2868996"/>
              <a:ext cx="149927" cy="206405"/>
            </a:xfrm>
            <a:custGeom>
              <a:avLst/>
              <a:gdLst>
                <a:gd name="T0" fmla="*/ 221 w 89"/>
                <a:gd name="T1" fmla="*/ 135 h 121"/>
                <a:gd name="T2" fmla="*/ 200 w 89"/>
                <a:gd name="T3" fmla="*/ 93 h 121"/>
                <a:gd name="T4" fmla="*/ 141 w 89"/>
                <a:gd name="T5" fmla="*/ 66 h 121"/>
                <a:gd name="T6" fmla="*/ 121 w 89"/>
                <a:gd name="T7" fmla="*/ 13 h 121"/>
                <a:gd name="T8" fmla="*/ 79 w 89"/>
                <a:gd name="T9" fmla="*/ 0 h 121"/>
                <a:gd name="T10" fmla="*/ 60 w 89"/>
                <a:gd name="T11" fmla="*/ 13 h 121"/>
                <a:gd name="T12" fmla="*/ 79 w 89"/>
                <a:gd name="T13" fmla="*/ 80 h 121"/>
                <a:gd name="T14" fmla="*/ 20 w 89"/>
                <a:gd name="T15" fmla="*/ 80 h 121"/>
                <a:gd name="T16" fmla="*/ 0 w 89"/>
                <a:gd name="T17" fmla="*/ 186 h 121"/>
                <a:gd name="T18" fmla="*/ 41 w 89"/>
                <a:gd name="T19" fmla="*/ 200 h 121"/>
                <a:gd name="T20" fmla="*/ 141 w 89"/>
                <a:gd name="T21" fmla="*/ 186 h 121"/>
                <a:gd name="T22" fmla="*/ 141 w 89"/>
                <a:gd name="T23" fmla="*/ 135 h 121"/>
                <a:gd name="T24" fmla="*/ 221 w 89"/>
                <a:gd name="T25" fmla="*/ 135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9"/>
                <a:gd name="T40" fmla="*/ 0 h 121"/>
                <a:gd name="T41" fmla="*/ 89 w 89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Freeform 10"/>
            <p:cNvSpPr/>
            <p:nvPr/>
          </p:nvSpPr>
          <p:spPr bwMode="gray">
            <a:xfrm>
              <a:off x="5206568" y="2882859"/>
              <a:ext cx="57449" cy="69315"/>
            </a:xfrm>
            <a:custGeom>
              <a:avLst/>
              <a:gdLst>
                <a:gd name="T0" fmla="*/ 96 w 33"/>
                <a:gd name="T1" fmla="*/ 64 h 41"/>
                <a:gd name="T2" fmla="*/ 24 w 33"/>
                <a:gd name="T3" fmla="*/ 64 h 41"/>
                <a:gd name="T4" fmla="*/ 24 w 33"/>
                <a:gd name="T5" fmla="*/ 38 h 41"/>
                <a:gd name="T6" fmla="*/ 0 w 33"/>
                <a:gd name="T7" fmla="*/ 0 h 41"/>
                <a:gd name="T8" fmla="*/ 71 w 33"/>
                <a:gd name="T9" fmla="*/ 13 h 41"/>
                <a:gd name="T10" fmla="*/ 96 w 33"/>
                <a:gd name="T11" fmla="*/ 64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1"/>
                <a:gd name="T20" fmla="*/ 33 w 3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Freeform 11"/>
            <p:cNvSpPr/>
            <p:nvPr/>
          </p:nvSpPr>
          <p:spPr bwMode="gray">
            <a:xfrm>
              <a:off x="5072054" y="3129313"/>
              <a:ext cx="730020" cy="494449"/>
            </a:xfrm>
            <a:custGeom>
              <a:avLst/>
              <a:gdLst>
                <a:gd name="T0" fmla="*/ 384 w 433"/>
                <a:gd name="T1" fmla="*/ 13 h 289"/>
                <a:gd name="T2" fmla="*/ 343 w 433"/>
                <a:gd name="T3" fmla="*/ 41 h 289"/>
                <a:gd name="T4" fmla="*/ 243 w 433"/>
                <a:gd name="T5" fmla="*/ 54 h 289"/>
                <a:gd name="T6" fmla="*/ 141 w 433"/>
                <a:gd name="T7" fmla="*/ 122 h 289"/>
                <a:gd name="T8" fmla="*/ 41 w 433"/>
                <a:gd name="T9" fmla="*/ 215 h 289"/>
                <a:gd name="T10" fmla="*/ 41 w 433"/>
                <a:gd name="T11" fmla="*/ 271 h 289"/>
                <a:gd name="T12" fmla="*/ 83 w 433"/>
                <a:gd name="T13" fmla="*/ 311 h 289"/>
                <a:gd name="T14" fmla="*/ 122 w 433"/>
                <a:gd name="T15" fmla="*/ 298 h 289"/>
                <a:gd name="T16" fmla="*/ 162 w 433"/>
                <a:gd name="T17" fmla="*/ 298 h 289"/>
                <a:gd name="T18" fmla="*/ 20 w 433"/>
                <a:gd name="T19" fmla="*/ 380 h 289"/>
                <a:gd name="T20" fmla="*/ 0 w 433"/>
                <a:gd name="T21" fmla="*/ 419 h 289"/>
                <a:gd name="T22" fmla="*/ 41 w 433"/>
                <a:gd name="T23" fmla="*/ 432 h 289"/>
                <a:gd name="T24" fmla="*/ 122 w 433"/>
                <a:gd name="T25" fmla="*/ 486 h 289"/>
                <a:gd name="T26" fmla="*/ 202 w 433"/>
                <a:gd name="T27" fmla="*/ 486 h 289"/>
                <a:gd name="T28" fmla="*/ 243 w 433"/>
                <a:gd name="T29" fmla="*/ 459 h 289"/>
                <a:gd name="T30" fmla="*/ 243 w 433"/>
                <a:gd name="T31" fmla="*/ 432 h 289"/>
                <a:gd name="T32" fmla="*/ 283 w 433"/>
                <a:gd name="T33" fmla="*/ 445 h 289"/>
                <a:gd name="T34" fmla="*/ 301 w 433"/>
                <a:gd name="T35" fmla="*/ 459 h 289"/>
                <a:gd name="T36" fmla="*/ 384 w 433"/>
                <a:gd name="T37" fmla="*/ 486 h 289"/>
                <a:gd name="T38" fmla="*/ 422 w 433"/>
                <a:gd name="T39" fmla="*/ 459 h 289"/>
                <a:gd name="T40" fmla="*/ 484 w 433"/>
                <a:gd name="T41" fmla="*/ 459 h 289"/>
                <a:gd name="T42" fmla="*/ 484 w 433"/>
                <a:gd name="T43" fmla="*/ 486 h 289"/>
                <a:gd name="T44" fmla="*/ 525 w 433"/>
                <a:gd name="T45" fmla="*/ 472 h 289"/>
                <a:gd name="T46" fmla="*/ 606 w 433"/>
                <a:gd name="T47" fmla="*/ 393 h 289"/>
                <a:gd name="T48" fmla="*/ 646 w 433"/>
                <a:gd name="T49" fmla="*/ 393 h 289"/>
                <a:gd name="T50" fmla="*/ 746 w 433"/>
                <a:gd name="T51" fmla="*/ 285 h 289"/>
                <a:gd name="T52" fmla="*/ 746 w 433"/>
                <a:gd name="T53" fmla="*/ 244 h 289"/>
                <a:gd name="T54" fmla="*/ 766 w 433"/>
                <a:gd name="T55" fmla="*/ 231 h 289"/>
                <a:gd name="T56" fmla="*/ 786 w 433"/>
                <a:gd name="T57" fmla="*/ 258 h 289"/>
                <a:gd name="T58" fmla="*/ 868 w 433"/>
                <a:gd name="T59" fmla="*/ 163 h 289"/>
                <a:gd name="T60" fmla="*/ 948 w 433"/>
                <a:gd name="T61" fmla="*/ 136 h 289"/>
                <a:gd name="T62" fmla="*/ 948 w 433"/>
                <a:gd name="T63" fmla="*/ 149 h 289"/>
                <a:gd name="T64" fmla="*/ 1010 w 433"/>
                <a:gd name="T65" fmla="*/ 109 h 289"/>
                <a:gd name="T66" fmla="*/ 1052 w 433"/>
                <a:gd name="T67" fmla="*/ 122 h 289"/>
                <a:gd name="T68" fmla="*/ 1090 w 433"/>
                <a:gd name="T69" fmla="*/ 41 h 289"/>
                <a:gd name="T70" fmla="*/ 1070 w 433"/>
                <a:gd name="T71" fmla="*/ 27 h 289"/>
                <a:gd name="T72" fmla="*/ 1010 w 433"/>
                <a:gd name="T73" fmla="*/ 27 h 289"/>
                <a:gd name="T74" fmla="*/ 969 w 433"/>
                <a:gd name="T75" fmla="*/ 41 h 289"/>
                <a:gd name="T76" fmla="*/ 868 w 433"/>
                <a:gd name="T77" fmla="*/ 41 h 289"/>
                <a:gd name="T78" fmla="*/ 828 w 433"/>
                <a:gd name="T79" fmla="*/ 0 h 289"/>
                <a:gd name="T80" fmla="*/ 685 w 433"/>
                <a:gd name="T81" fmla="*/ 67 h 289"/>
                <a:gd name="T82" fmla="*/ 668 w 433"/>
                <a:gd name="T83" fmla="*/ 109 h 289"/>
                <a:gd name="T84" fmla="*/ 626 w 433"/>
                <a:gd name="T85" fmla="*/ 109 h 289"/>
                <a:gd name="T86" fmla="*/ 505 w 433"/>
                <a:gd name="T87" fmla="*/ 109 h 289"/>
                <a:gd name="T88" fmla="*/ 505 w 433"/>
                <a:gd name="T89" fmla="*/ 81 h 289"/>
                <a:gd name="T90" fmla="*/ 546 w 433"/>
                <a:gd name="T91" fmla="*/ 54 h 289"/>
                <a:gd name="T92" fmla="*/ 505 w 433"/>
                <a:gd name="T93" fmla="*/ 0 h 289"/>
                <a:gd name="T94" fmla="*/ 444 w 433"/>
                <a:gd name="T95" fmla="*/ 0 h 289"/>
                <a:gd name="T96" fmla="*/ 422 w 433"/>
                <a:gd name="T97" fmla="*/ 0 h 289"/>
                <a:gd name="T98" fmla="*/ 404 w 433"/>
                <a:gd name="T99" fmla="*/ 27 h 289"/>
                <a:gd name="T100" fmla="*/ 384 w 433"/>
                <a:gd name="T101" fmla="*/ 13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3"/>
                <a:gd name="T154" fmla="*/ 0 h 289"/>
                <a:gd name="T155" fmla="*/ 433 w 433"/>
                <a:gd name="T156" fmla="*/ 289 h 2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Freeform 12"/>
            <p:cNvSpPr/>
            <p:nvPr/>
          </p:nvSpPr>
          <p:spPr bwMode="gray">
            <a:xfrm>
              <a:off x="5221981" y="3525180"/>
              <a:ext cx="605314" cy="546820"/>
            </a:xfrm>
            <a:custGeom>
              <a:avLst/>
              <a:gdLst>
                <a:gd name="T0" fmla="*/ 413 w 361"/>
                <a:gd name="T1" fmla="*/ 0 h 321"/>
                <a:gd name="T2" fmla="*/ 373 w 361"/>
                <a:gd name="T3" fmla="*/ 0 h 321"/>
                <a:gd name="T4" fmla="*/ 296 w 361"/>
                <a:gd name="T5" fmla="*/ 80 h 321"/>
                <a:gd name="T6" fmla="*/ 236 w 361"/>
                <a:gd name="T7" fmla="*/ 93 h 321"/>
                <a:gd name="T8" fmla="*/ 236 w 361"/>
                <a:gd name="T9" fmla="*/ 66 h 321"/>
                <a:gd name="T10" fmla="*/ 197 w 361"/>
                <a:gd name="T11" fmla="*/ 66 h 321"/>
                <a:gd name="T12" fmla="*/ 158 w 361"/>
                <a:gd name="T13" fmla="*/ 93 h 321"/>
                <a:gd name="T14" fmla="*/ 78 w 361"/>
                <a:gd name="T15" fmla="*/ 66 h 321"/>
                <a:gd name="T16" fmla="*/ 60 w 361"/>
                <a:gd name="T17" fmla="*/ 53 h 321"/>
                <a:gd name="T18" fmla="*/ 20 w 361"/>
                <a:gd name="T19" fmla="*/ 40 h 321"/>
                <a:gd name="T20" fmla="*/ 20 w 361"/>
                <a:gd name="T21" fmla="*/ 66 h 321"/>
                <a:gd name="T22" fmla="*/ 0 w 361"/>
                <a:gd name="T23" fmla="*/ 80 h 321"/>
                <a:gd name="T24" fmla="*/ 78 w 361"/>
                <a:gd name="T25" fmla="*/ 93 h 321"/>
                <a:gd name="T26" fmla="*/ 97 w 361"/>
                <a:gd name="T27" fmla="*/ 130 h 321"/>
                <a:gd name="T28" fmla="*/ 138 w 361"/>
                <a:gd name="T29" fmla="*/ 130 h 321"/>
                <a:gd name="T30" fmla="*/ 197 w 361"/>
                <a:gd name="T31" fmla="*/ 186 h 321"/>
                <a:gd name="T32" fmla="*/ 254 w 361"/>
                <a:gd name="T33" fmla="*/ 171 h 321"/>
                <a:gd name="T34" fmla="*/ 254 w 361"/>
                <a:gd name="T35" fmla="*/ 239 h 321"/>
                <a:gd name="T36" fmla="*/ 334 w 361"/>
                <a:gd name="T37" fmla="*/ 304 h 321"/>
                <a:gd name="T38" fmla="*/ 373 w 361"/>
                <a:gd name="T39" fmla="*/ 304 h 321"/>
                <a:gd name="T40" fmla="*/ 393 w 361"/>
                <a:gd name="T41" fmla="*/ 279 h 321"/>
                <a:gd name="T42" fmla="*/ 451 w 361"/>
                <a:gd name="T43" fmla="*/ 316 h 321"/>
                <a:gd name="T44" fmla="*/ 413 w 361"/>
                <a:gd name="T45" fmla="*/ 344 h 321"/>
                <a:gd name="T46" fmla="*/ 393 w 361"/>
                <a:gd name="T47" fmla="*/ 331 h 321"/>
                <a:gd name="T48" fmla="*/ 354 w 361"/>
                <a:gd name="T49" fmla="*/ 316 h 321"/>
                <a:gd name="T50" fmla="*/ 354 w 361"/>
                <a:gd name="T51" fmla="*/ 370 h 321"/>
                <a:gd name="T52" fmla="*/ 334 w 361"/>
                <a:gd name="T53" fmla="*/ 396 h 321"/>
                <a:gd name="T54" fmla="*/ 393 w 361"/>
                <a:gd name="T55" fmla="*/ 450 h 321"/>
                <a:gd name="T56" fmla="*/ 393 w 361"/>
                <a:gd name="T57" fmla="*/ 489 h 321"/>
                <a:gd name="T58" fmla="*/ 489 w 361"/>
                <a:gd name="T59" fmla="*/ 489 h 321"/>
                <a:gd name="T60" fmla="*/ 530 w 361"/>
                <a:gd name="T61" fmla="*/ 516 h 321"/>
                <a:gd name="T62" fmla="*/ 588 w 361"/>
                <a:gd name="T63" fmla="*/ 503 h 321"/>
                <a:gd name="T64" fmla="*/ 668 w 361"/>
                <a:gd name="T65" fmla="*/ 529 h 321"/>
                <a:gd name="T66" fmla="*/ 726 w 361"/>
                <a:gd name="T67" fmla="*/ 489 h 321"/>
                <a:gd name="T68" fmla="*/ 785 w 361"/>
                <a:gd name="T69" fmla="*/ 424 h 321"/>
                <a:gd name="T70" fmla="*/ 707 w 361"/>
                <a:gd name="T71" fmla="*/ 396 h 321"/>
                <a:gd name="T72" fmla="*/ 785 w 361"/>
                <a:gd name="T73" fmla="*/ 384 h 321"/>
                <a:gd name="T74" fmla="*/ 805 w 361"/>
                <a:gd name="T75" fmla="*/ 396 h 321"/>
                <a:gd name="T76" fmla="*/ 883 w 361"/>
                <a:gd name="T77" fmla="*/ 384 h 321"/>
                <a:gd name="T78" fmla="*/ 883 w 361"/>
                <a:gd name="T79" fmla="*/ 370 h 321"/>
                <a:gd name="T80" fmla="*/ 785 w 361"/>
                <a:gd name="T81" fmla="*/ 331 h 321"/>
                <a:gd name="T82" fmla="*/ 785 w 361"/>
                <a:gd name="T83" fmla="*/ 304 h 321"/>
                <a:gd name="T84" fmla="*/ 748 w 361"/>
                <a:gd name="T85" fmla="*/ 292 h 321"/>
                <a:gd name="T86" fmla="*/ 707 w 361"/>
                <a:gd name="T87" fmla="*/ 279 h 321"/>
                <a:gd name="T88" fmla="*/ 668 w 361"/>
                <a:gd name="T89" fmla="*/ 212 h 321"/>
                <a:gd name="T90" fmla="*/ 570 w 361"/>
                <a:gd name="T91" fmla="*/ 106 h 321"/>
                <a:gd name="T92" fmla="*/ 570 w 361"/>
                <a:gd name="T93" fmla="*/ 66 h 321"/>
                <a:gd name="T94" fmla="*/ 471 w 361"/>
                <a:gd name="T95" fmla="*/ 53 h 321"/>
                <a:gd name="T96" fmla="*/ 432 w 361"/>
                <a:gd name="T97" fmla="*/ 40 h 321"/>
                <a:gd name="T98" fmla="*/ 413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1"/>
                <a:gd name="T151" fmla="*/ 0 h 321"/>
                <a:gd name="T152" fmla="*/ 361 w 361"/>
                <a:gd name="T153" fmla="*/ 321 h 3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Freeform 13"/>
            <p:cNvSpPr/>
            <p:nvPr/>
          </p:nvSpPr>
          <p:spPr bwMode="invGray">
            <a:xfrm>
              <a:off x="5719403" y="3962637"/>
              <a:ext cx="107892" cy="93961"/>
            </a:xfrm>
            <a:custGeom>
              <a:avLst/>
              <a:gdLst>
                <a:gd name="T0" fmla="*/ 54 w 65"/>
                <a:gd name="T1" fmla="*/ 0 h 57"/>
                <a:gd name="T2" fmla="*/ 0 w 65"/>
                <a:gd name="T3" fmla="*/ 56 h 57"/>
                <a:gd name="T4" fmla="*/ 54 w 65"/>
                <a:gd name="T5" fmla="*/ 78 h 57"/>
                <a:gd name="T6" fmla="*/ 150 w 65"/>
                <a:gd name="T7" fmla="*/ 56 h 57"/>
                <a:gd name="T8" fmla="*/ 150 w 65"/>
                <a:gd name="T9" fmla="*/ 34 h 57"/>
                <a:gd name="T10" fmla="*/ 54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57"/>
                <a:gd name="T20" fmla="*/ 65 w 65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Freeform 14"/>
            <p:cNvSpPr/>
            <p:nvPr/>
          </p:nvSpPr>
          <p:spPr bwMode="gray">
            <a:xfrm>
              <a:off x="5450375" y="4028871"/>
              <a:ext cx="403543" cy="506772"/>
            </a:xfrm>
            <a:custGeom>
              <a:avLst/>
              <a:gdLst>
                <a:gd name="T0" fmla="*/ 448 w 241"/>
                <a:gd name="T1" fmla="*/ 27 h 297"/>
                <a:gd name="T2" fmla="*/ 388 w 241"/>
                <a:gd name="T3" fmla="*/ 0 h 297"/>
                <a:gd name="T4" fmla="*/ 332 w 241"/>
                <a:gd name="T5" fmla="*/ 41 h 297"/>
                <a:gd name="T6" fmla="*/ 253 w 241"/>
                <a:gd name="T7" fmla="*/ 13 h 297"/>
                <a:gd name="T8" fmla="*/ 196 w 241"/>
                <a:gd name="T9" fmla="*/ 27 h 297"/>
                <a:gd name="T10" fmla="*/ 176 w 241"/>
                <a:gd name="T11" fmla="*/ 53 h 297"/>
                <a:gd name="T12" fmla="*/ 155 w 241"/>
                <a:gd name="T13" fmla="*/ 80 h 297"/>
                <a:gd name="T14" fmla="*/ 176 w 241"/>
                <a:gd name="T15" fmla="*/ 122 h 297"/>
                <a:gd name="T16" fmla="*/ 137 w 241"/>
                <a:gd name="T17" fmla="*/ 122 h 297"/>
                <a:gd name="T18" fmla="*/ 116 w 241"/>
                <a:gd name="T19" fmla="*/ 107 h 297"/>
                <a:gd name="T20" fmla="*/ 97 w 241"/>
                <a:gd name="T21" fmla="*/ 107 h 297"/>
                <a:gd name="T22" fmla="*/ 97 w 241"/>
                <a:gd name="T23" fmla="*/ 135 h 297"/>
                <a:gd name="T24" fmla="*/ 97 w 241"/>
                <a:gd name="T25" fmla="*/ 160 h 297"/>
                <a:gd name="T26" fmla="*/ 97 w 241"/>
                <a:gd name="T27" fmla="*/ 160 h 297"/>
                <a:gd name="T28" fmla="*/ 97 w 241"/>
                <a:gd name="T29" fmla="*/ 186 h 297"/>
                <a:gd name="T30" fmla="*/ 20 w 241"/>
                <a:gd name="T31" fmla="*/ 227 h 297"/>
                <a:gd name="T32" fmla="*/ 0 w 241"/>
                <a:gd name="T33" fmla="*/ 240 h 297"/>
                <a:gd name="T34" fmla="*/ 0 w 241"/>
                <a:gd name="T35" fmla="*/ 294 h 297"/>
                <a:gd name="T36" fmla="*/ 60 w 241"/>
                <a:gd name="T37" fmla="*/ 320 h 297"/>
                <a:gd name="T38" fmla="*/ 60 w 241"/>
                <a:gd name="T39" fmla="*/ 388 h 297"/>
                <a:gd name="T40" fmla="*/ 116 w 241"/>
                <a:gd name="T41" fmla="*/ 388 h 297"/>
                <a:gd name="T42" fmla="*/ 116 w 241"/>
                <a:gd name="T43" fmla="*/ 414 h 297"/>
                <a:gd name="T44" fmla="*/ 137 w 241"/>
                <a:gd name="T45" fmla="*/ 440 h 297"/>
                <a:gd name="T46" fmla="*/ 155 w 241"/>
                <a:gd name="T47" fmla="*/ 480 h 297"/>
                <a:gd name="T48" fmla="*/ 213 w 241"/>
                <a:gd name="T49" fmla="*/ 480 h 297"/>
                <a:gd name="T50" fmla="*/ 253 w 241"/>
                <a:gd name="T51" fmla="*/ 440 h 297"/>
                <a:gd name="T52" fmla="*/ 272 w 241"/>
                <a:gd name="T53" fmla="*/ 440 h 297"/>
                <a:gd name="T54" fmla="*/ 272 w 241"/>
                <a:gd name="T55" fmla="*/ 466 h 297"/>
                <a:gd name="T56" fmla="*/ 292 w 241"/>
                <a:gd name="T57" fmla="*/ 480 h 297"/>
                <a:gd name="T58" fmla="*/ 332 w 241"/>
                <a:gd name="T59" fmla="*/ 480 h 297"/>
                <a:gd name="T60" fmla="*/ 332 w 241"/>
                <a:gd name="T61" fmla="*/ 466 h 297"/>
                <a:gd name="T62" fmla="*/ 370 w 241"/>
                <a:gd name="T63" fmla="*/ 466 h 297"/>
                <a:gd name="T64" fmla="*/ 370 w 241"/>
                <a:gd name="T65" fmla="*/ 480 h 297"/>
                <a:gd name="T66" fmla="*/ 388 w 241"/>
                <a:gd name="T67" fmla="*/ 493 h 297"/>
                <a:gd name="T68" fmla="*/ 429 w 241"/>
                <a:gd name="T69" fmla="*/ 480 h 297"/>
                <a:gd name="T70" fmla="*/ 448 w 241"/>
                <a:gd name="T71" fmla="*/ 429 h 297"/>
                <a:gd name="T72" fmla="*/ 448 w 241"/>
                <a:gd name="T73" fmla="*/ 374 h 297"/>
                <a:gd name="T74" fmla="*/ 489 w 241"/>
                <a:gd name="T75" fmla="*/ 374 h 297"/>
                <a:gd name="T76" fmla="*/ 489 w 241"/>
                <a:gd name="T77" fmla="*/ 361 h 297"/>
                <a:gd name="T78" fmla="*/ 489 w 241"/>
                <a:gd name="T79" fmla="*/ 335 h 297"/>
                <a:gd name="T80" fmla="*/ 526 w 241"/>
                <a:gd name="T81" fmla="*/ 361 h 297"/>
                <a:gd name="T82" fmla="*/ 565 w 241"/>
                <a:gd name="T83" fmla="*/ 320 h 297"/>
                <a:gd name="T84" fmla="*/ 526 w 241"/>
                <a:gd name="T85" fmla="*/ 294 h 297"/>
                <a:gd name="T86" fmla="*/ 526 w 241"/>
                <a:gd name="T87" fmla="*/ 280 h 297"/>
                <a:gd name="T88" fmla="*/ 565 w 241"/>
                <a:gd name="T89" fmla="*/ 266 h 297"/>
                <a:gd name="T90" fmla="*/ 545 w 241"/>
                <a:gd name="T91" fmla="*/ 227 h 297"/>
                <a:gd name="T92" fmla="*/ 526 w 241"/>
                <a:gd name="T93" fmla="*/ 214 h 297"/>
                <a:gd name="T94" fmla="*/ 586 w 241"/>
                <a:gd name="T95" fmla="*/ 227 h 297"/>
                <a:gd name="T96" fmla="*/ 586 w 241"/>
                <a:gd name="T97" fmla="*/ 173 h 297"/>
                <a:gd name="T98" fmla="*/ 526 w 241"/>
                <a:gd name="T99" fmla="*/ 201 h 297"/>
                <a:gd name="T100" fmla="*/ 586 w 241"/>
                <a:gd name="T101" fmla="*/ 135 h 297"/>
                <a:gd name="T102" fmla="*/ 489 w 241"/>
                <a:gd name="T103" fmla="*/ 93 h 297"/>
                <a:gd name="T104" fmla="*/ 429 w 241"/>
                <a:gd name="T105" fmla="*/ 93 h 297"/>
                <a:gd name="T106" fmla="*/ 388 w 241"/>
                <a:gd name="T107" fmla="*/ 122 h 297"/>
                <a:gd name="T108" fmla="*/ 370 w 241"/>
                <a:gd name="T109" fmla="*/ 80 h 297"/>
                <a:gd name="T110" fmla="*/ 388 w 241"/>
                <a:gd name="T111" fmla="*/ 66 h 297"/>
                <a:gd name="T112" fmla="*/ 448 w 241"/>
                <a:gd name="T113" fmla="*/ 27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"/>
                <a:gd name="T172" fmla="*/ 0 h 297"/>
                <a:gd name="T173" fmla="*/ 241 w 241"/>
                <a:gd name="T174" fmla="*/ 297 h 2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Freeform 15"/>
            <p:cNvSpPr/>
            <p:nvPr/>
          </p:nvSpPr>
          <p:spPr bwMode="gray">
            <a:xfrm>
              <a:off x="5247202" y="4426279"/>
              <a:ext cx="459590" cy="629999"/>
            </a:xfrm>
            <a:custGeom>
              <a:avLst/>
              <a:gdLst>
                <a:gd name="T0" fmla="*/ 681 w 273"/>
                <a:gd name="T1" fmla="*/ 93 h 369"/>
                <a:gd name="T2" fmla="*/ 681 w 273"/>
                <a:gd name="T3" fmla="*/ 80 h 369"/>
                <a:gd name="T4" fmla="*/ 643 w 273"/>
                <a:gd name="T5" fmla="*/ 80 h 369"/>
                <a:gd name="T6" fmla="*/ 643 w 273"/>
                <a:gd name="T7" fmla="*/ 93 h 369"/>
                <a:gd name="T8" fmla="*/ 601 w 273"/>
                <a:gd name="T9" fmla="*/ 93 h 369"/>
                <a:gd name="T10" fmla="*/ 580 w 273"/>
                <a:gd name="T11" fmla="*/ 93 h 369"/>
                <a:gd name="T12" fmla="*/ 580 w 273"/>
                <a:gd name="T13" fmla="*/ 53 h 369"/>
                <a:gd name="T14" fmla="*/ 560 w 273"/>
                <a:gd name="T15" fmla="*/ 53 h 369"/>
                <a:gd name="T16" fmla="*/ 520 w 273"/>
                <a:gd name="T17" fmla="*/ 93 h 369"/>
                <a:gd name="T18" fmla="*/ 461 w 273"/>
                <a:gd name="T19" fmla="*/ 93 h 369"/>
                <a:gd name="T20" fmla="*/ 440 w 273"/>
                <a:gd name="T21" fmla="*/ 53 h 369"/>
                <a:gd name="T22" fmla="*/ 422 w 273"/>
                <a:gd name="T23" fmla="*/ 27 h 369"/>
                <a:gd name="T24" fmla="*/ 401 w 273"/>
                <a:gd name="T25" fmla="*/ 0 h 369"/>
                <a:gd name="T26" fmla="*/ 360 w 273"/>
                <a:gd name="T27" fmla="*/ 0 h 369"/>
                <a:gd name="T28" fmla="*/ 360 w 273"/>
                <a:gd name="T29" fmla="*/ 13 h 369"/>
                <a:gd name="T30" fmla="*/ 281 w 273"/>
                <a:gd name="T31" fmla="*/ 27 h 369"/>
                <a:gd name="T32" fmla="*/ 281 w 273"/>
                <a:gd name="T33" fmla="*/ 53 h 369"/>
                <a:gd name="T34" fmla="*/ 199 w 273"/>
                <a:gd name="T35" fmla="*/ 53 h 369"/>
                <a:gd name="T36" fmla="*/ 162 w 273"/>
                <a:gd name="T37" fmla="*/ 80 h 369"/>
                <a:gd name="T38" fmla="*/ 162 w 273"/>
                <a:gd name="T39" fmla="*/ 122 h 369"/>
                <a:gd name="T40" fmla="*/ 181 w 273"/>
                <a:gd name="T41" fmla="*/ 149 h 369"/>
                <a:gd name="T42" fmla="*/ 121 w 273"/>
                <a:gd name="T43" fmla="*/ 186 h 369"/>
                <a:gd name="T44" fmla="*/ 101 w 273"/>
                <a:gd name="T45" fmla="*/ 186 h 369"/>
                <a:gd name="T46" fmla="*/ 79 w 273"/>
                <a:gd name="T47" fmla="*/ 241 h 369"/>
                <a:gd name="T48" fmla="*/ 79 w 273"/>
                <a:gd name="T49" fmla="*/ 267 h 369"/>
                <a:gd name="T50" fmla="*/ 79 w 273"/>
                <a:gd name="T51" fmla="*/ 294 h 369"/>
                <a:gd name="T52" fmla="*/ 41 w 273"/>
                <a:gd name="T53" fmla="*/ 336 h 369"/>
                <a:gd name="T54" fmla="*/ 20 w 273"/>
                <a:gd name="T55" fmla="*/ 361 h 369"/>
                <a:gd name="T56" fmla="*/ 0 w 273"/>
                <a:gd name="T57" fmla="*/ 429 h 369"/>
                <a:gd name="T58" fmla="*/ 20 w 273"/>
                <a:gd name="T59" fmla="*/ 454 h 369"/>
                <a:gd name="T60" fmla="*/ 138 w 273"/>
                <a:gd name="T61" fmla="*/ 454 h 369"/>
                <a:gd name="T62" fmla="*/ 199 w 273"/>
                <a:gd name="T63" fmla="*/ 549 h 369"/>
                <a:gd name="T64" fmla="*/ 221 w 273"/>
                <a:gd name="T65" fmla="*/ 615 h 369"/>
                <a:gd name="T66" fmla="*/ 281 w 273"/>
                <a:gd name="T67" fmla="*/ 549 h 369"/>
                <a:gd name="T68" fmla="*/ 300 w 273"/>
                <a:gd name="T69" fmla="*/ 562 h 369"/>
                <a:gd name="T70" fmla="*/ 381 w 273"/>
                <a:gd name="T71" fmla="*/ 510 h 369"/>
                <a:gd name="T72" fmla="*/ 381 w 273"/>
                <a:gd name="T73" fmla="*/ 468 h 369"/>
                <a:gd name="T74" fmla="*/ 461 w 273"/>
                <a:gd name="T75" fmla="*/ 454 h 369"/>
                <a:gd name="T76" fmla="*/ 500 w 273"/>
                <a:gd name="T77" fmla="*/ 388 h 369"/>
                <a:gd name="T78" fmla="*/ 542 w 273"/>
                <a:gd name="T79" fmla="*/ 375 h 369"/>
                <a:gd name="T80" fmla="*/ 542 w 273"/>
                <a:gd name="T81" fmla="*/ 336 h 369"/>
                <a:gd name="T82" fmla="*/ 601 w 273"/>
                <a:gd name="T83" fmla="*/ 336 h 369"/>
                <a:gd name="T84" fmla="*/ 621 w 273"/>
                <a:gd name="T85" fmla="*/ 267 h 369"/>
                <a:gd name="T86" fmla="*/ 601 w 273"/>
                <a:gd name="T87" fmla="*/ 214 h 369"/>
                <a:gd name="T88" fmla="*/ 621 w 273"/>
                <a:gd name="T89" fmla="*/ 201 h 369"/>
                <a:gd name="T90" fmla="*/ 580 w 273"/>
                <a:gd name="T91" fmla="*/ 173 h 369"/>
                <a:gd name="T92" fmla="*/ 621 w 273"/>
                <a:gd name="T93" fmla="*/ 160 h 369"/>
                <a:gd name="T94" fmla="*/ 643 w 273"/>
                <a:gd name="T95" fmla="*/ 173 h 369"/>
                <a:gd name="T96" fmla="*/ 681 w 273"/>
                <a:gd name="T97" fmla="*/ 135 h 369"/>
                <a:gd name="T98" fmla="*/ 681 w 273"/>
                <a:gd name="T99" fmla="*/ 93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3"/>
                <a:gd name="T151" fmla="*/ 0 h 369"/>
                <a:gd name="T152" fmla="*/ 273 w 273"/>
                <a:gd name="T153" fmla="*/ 369 h 3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Freeform 17"/>
            <p:cNvSpPr/>
            <p:nvPr/>
          </p:nvSpPr>
          <p:spPr bwMode="gray">
            <a:xfrm>
              <a:off x="3980527" y="4698919"/>
              <a:ext cx="837911" cy="656184"/>
            </a:xfrm>
            <a:custGeom>
              <a:avLst/>
              <a:gdLst>
                <a:gd name="T0" fmla="*/ 868 w 497"/>
                <a:gd name="T1" fmla="*/ 572 h 385"/>
                <a:gd name="T2" fmla="*/ 1052 w 497"/>
                <a:gd name="T3" fmla="*/ 492 h 385"/>
                <a:gd name="T4" fmla="*/ 1131 w 497"/>
                <a:gd name="T5" fmla="*/ 398 h 385"/>
                <a:gd name="T6" fmla="*/ 1210 w 497"/>
                <a:gd name="T7" fmla="*/ 306 h 385"/>
                <a:gd name="T8" fmla="*/ 1251 w 497"/>
                <a:gd name="T9" fmla="*/ 266 h 385"/>
                <a:gd name="T10" fmla="*/ 1210 w 497"/>
                <a:gd name="T11" fmla="*/ 214 h 385"/>
                <a:gd name="T12" fmla="*/ 1151 w 497"/>
                <a:gd name="T13" fmla="*/ 158 h 385"/>
                <a:gd name="T14" fmla="*/ 1109 w 497"/>
                <a:gd name="T15" fmla="*/ 186 h 385"/>
                <a:gd name="T16" fmla="*/ 1070 w 497"/>
                <a:gd name="T17" fmla="*/ 173 h 385"/>
                <a:gd name="T18" fmla="*/ 1109 w 497"/>
                <a:gd name="T19" fmla="*/ 93 h 385"/>
                <a:gd name="T20" fmla="*/ 1109 w 497"/>
                <a:gd name="T21" fmla="*/ 27 h 385"/>
                <a:gd name="T22" fmla="*/ 1029 w 497"/>
                <a:gd name="T23" fmla="*/ 13 h 385"/>
                <a:gd name="T24" fmla="*/ 948 w 497"/>
                <a:gd name="T25" fmla="*/ 41 h 385"/>
                <a:gd name="T26" fmla="*/ 907 w 497"/>
                <a:gd name="T27" fmla="*/ 41 h 385"/>
                <a:gd name="T28" fmla="*/ 806 w 497"/>
                <a:gd name="T29" fmla="*/ 53 h 385"/>
                <a:gd name="T30" fmla="*/ 728 w 497"/>
                <a:gd name="T31" fmla="*/ 106 h 385"/>
                <a:gd name="T32" fmla="*/ 668 w 497"/>
                <a:gd name="T33" fmla="*/ 120 h 385"/>
                <a:gd name="T34" fmla="*/ 566 w 497"/>
                <a:gd name="T35" fmla="*/ 158 h 385"/>
                <a:gd name="T36" fmla="*/ 463 w 497"/>
                <a:gd name="T37" fmla="*/ 145 h 385"/>
                <a:gd name="T38" fmla="*/ 404 w 497"/>
                <a:gd name="T39" fmla="*/ 120 h 385"/>
                <a:gd name="T40" fmla="*/ 362 w 497"/>
                <a:gd name="T41" fmla="*/ 145 h 385"/>
                <a:gd name="T42" fmla="*/ 243 w 497"/>
                <a:gd name="T43" fmla="*/ 214 h 385"/>
                <a:gd name="T44" fmla="*/ 83 w 497"/>
                <a:gd name="T45" fmla="*/ 186 h 385"/>
                <a:gd name="T46" fmla="*/ 0 w 497"/>
                <a:gd name="T47" fmla="*/ 214 h 385"/>
                <a:gd name="T48" fmla="*/ 83 w 497"/>
                <a:gd name="T49" fmla="*/ 239 h 385"/>
                <a:gd name="T50" fmla="*/ 223 w 497"/>
                <a:gd name="T51" fmla="*/ 279 h 385"/>
                <a:gd name="T52" fmla="*/ 261 w 497"/>
                <a:gd name="T53" fmla="*/ 344 h 385"/>
                <a:gd name="T54" fmla="*/ 141 w 497"/>
                <a:gd name="T55" fmla="*/ 371 h 385"/>
                <a:gd name="T56" fmla="*/ 223 w 497"/>
                <a:gd name="T57" fmla="*/ 411 h 385"/>
                <a:gd name="T58" fmla="*/ 343 w 497"/>
                <a:gd name="T59" fmla="*/ 465 h 385"/>
                <a:gd name="T60" fmla="*/ 343 w 497"/>
                <a:gd name="T61" fmla="*/ 505 h 385"/>
                <a:gd name="T62" fmla="*/ 525 w 497"/>
                <a:gd name="T63" fmla="*/ 596 h 385"/>
                <a:gd name="T64" fmla="*/ 626 w 497"/>
                <a:gd name="T65" fmla="*/ 596 h 385"/>
                <a:gd name="T66" fmla="*/ 646 w 497"/>
                <a:gd name="T67" fmla="*/ 572 h 385"/>
                <a:gd name="T68" fmla="*/ 746 w 497"/>
                <a:gd name="T69" fmla="*/ 623 h 385"/>
                <a:gd name="T70" fmla="*/ 847 w 497"/>
                <a:gd name="T71" fmla="*/ 610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7"/>
                <a:gd name="T109" fmla="*/ 0 h 385"/>
                <a:gd name="T110" fmla="*/ 497 w 497"/>
                <a:gd name="T111" fmla="*/ 385 h 3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Freeform 18"/>
            <p:cNvSpPr/>
            <p:nvPr/>
          </p:nvSpPr>
          <p:spPr bwMode="invGray">
            <a:xfrm>
              <a:off x="3900659" y="4330778"/>
              <a:ext cx="622128" cy="603813"/>
            </a:xfrm>
            <a:custGeom>
              <a:avLst/>
              <a:gdLst>
                <a:gd name="T0" fmla="*/ 122 w 369"/>
                <a:gd name="T1" fmla="*/ 540 h 353"/>
                <a:gd name="T2" fmla="*/ 83 w 369"/>
                <a:gd name="T3" fmla="*/ 445 h 353"/>
                <a:gd name="T4" fmla="*/ 141 w 369"/>
                <a:gd name="T5" fmla="*/ 324 h 353"/>
                <a:gd name="T6" fmla="*/ 20 w 369"/>
                <a:gd name="T7" fmla="*/ 271 h 353"/>
                <a:gd name="T8" fmla="*/ 41 w 369"/>
                <a:gd name="T9" fmla="*/ 231 h 353"/>
                <a:gd name="T10" fmla="*/ 122 w 369"/>
                <a:gd name="T11" fmla="*/ 231 h 353"/>
                <a:gd name="T12" fmla="*/ 261 w 369"/>
                <a:gd name="T13" fmla="*/ 202 h 353"/>
                <a:gd name="T14" fmla="*/ 422 w 369"/>
                <a:gd name="T15" fmla="*/ 189 h 353"/>
                <a:gd name="T16" fmla="*/ 343 w 369"/>
                <a:gd name="T17" fmla="*/ 135 h 353"/>
                <a:gd name="T18" fmla="*/ 362 w 369"/>
                <a:gd name="T19" fmla="*/ 67 h 353"/>
                <a:gd name="T20" fmla="*/ 463 w 369"/>
                <a:gd name="T21" fmla="*/ 67 h 353"/>
                <a:gd name="T22" fmla="*/ 525 w 369"/>
                <a:gd name="T23" fmla="*/ 81 h 353"/>
                <a:gd name="T24" fmla="*/ 585 w 369"/>
                <a:gd name="T25" fmla="*/ 67 h 353"/>
                <a:gd name="T26" fmla="*/ 626 w 369"/>
                <a:gd name="T27" fmla="*/ 0 h 353"/>
                <a:gd name="T28" fmla="*/ 728 w 369"/>
                <a:gd name="T29" fmla="*/ 27 h 353"/>
                <a:gd name="T30" fmla="*/ 806 w 369"/>
                <a:gd name="T31" fmla="*/ 122 h 353"/>
                <a:gd name="T32" fmla="*/ 868 w 369"/>
                <a:gd name="T33" fmla="*/ 149 h 353"/>
                <a:gd name="T34" fmla="*/ 907 w 369"/>
                <a:gd name="T35" fmla="*/ 109 h 353"/>
                <a:gd name="T36" fmla="*/ 907 w 369"/>
                <a:gd name="T37" fmla="*/ 163 h 353"/>
                <a:gd name="T38" fmla="*/ 907 w 369"/>
                <a:gd name="T39" fmla="*/ 215 h 353"/>
                <a:gd name="T40" fmla="*/ 847 w 369"/>
                <a:gd name="T41" fmla="*/ 285 h 353"/>
                <a:gd name="T42" fmla="*/ 928 w 369"/>
                <a:gd name="T43" fmla="*/ 311 h 353"/>
                <a:gd name="T44" fmla="*/ 907 w 369"/>
                <a:gd name="T45" fmla="*/ 351 h 353"/>
                <a:gd name="T46" fmla="*/ 928 w 369"/>
                <a:gd name="T47" fmla="*/ 393 h 353"/>
                <a:gd name="T48" fmla="*/ 868 w 369"/>
                <a:gd name="T49" fmla="*/ 432 h 353"/>
                <a:gd name="T50" fmla="*/ 868 w 369"/>
                <a:gd name="T51" fmla="*/ 472 h 353"/>
                <a:gd name="T52" fmla="*/ 786 w 369"/>
                <a:gd name="T53" fmla="*/ 486 h 353"/>
                <a:gd name="T54" fmla="*/ 685 w 369"/>
                <a:gd name="T55" fmla="*/ 525 h 353"/>
                <a:gd name="T56" fmla="*/ 585 w 369"/>
                <a:gd name="T57" fmla="*/ 513 h 353"/>
                <a:gd name="T58" fmla="*/ 525 w 369"/>
                <a:gd name="T59" fmla="*/ 486 h 353"/>
                <a:gd name="T60" fmla="*/ 485 w 369"/>
                <a:gd name="T61" fmla="*/ 513 h 353"/>
                <a:gd name="T62" fmla="*/ 362 w 369"/>
                <a:gd name="T63" fmla="*/ 594 h 353"/>
                <a:gd name="T64" fmla="*/ 202 w 369"/>
                <a:gd name="T65" fmla="*/ 554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9"/>
                <a:gd name="T100" fmla="*/ 0 h 353"/>
                <a:gd name="T101" fmla="*/ 369 w 369"/>
                <a:gd name="T102" fmla="*/ 353 h 3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Freeform 19"/>
            <p:cNvSpPr/>
            <p:nvPr/>
          </p:nvSpPr>
          <p:spPr bwMode="invGray">
            <a:xfrm>
              <a:off x="3198663" y="4289189"/>
              <a:ext cx="958414" cy="1052052"/>
            </a:xfrm>
            <a:custGeom>
              <a:avLst/>
              <a:gdLst>
                <a:gd name="T0" fmla="*/ 1325 w 569"/>
                <a:gd name="T1" fmla="*/ 745 h 617"/>
                <a:gd name="T2" fmla="*/ 1406 w 569"/>
                <a:gd name="T3" fmla="*/ 690 h 617"/>
                <a:gd name="T4" fmla="*/ 1325 w 569"/>
                <a:gd name="T5" fmla="*/ 677 h 617"/>
                <a:gd name="T6" fmla="*/ 1244 w 569"/>
                <a:gd name="T7" fmla="*/ 638 h 617"/>
                <a:gd name="T8" fmla="*/ 1166 w 569"/>
                <a:gd name="T9" fmla="*/ 599 h 617"/>
                <a:gd name="T10" fmla="*/ 1206 w 569"/>
                <a:gd name="T11" fmla="*/ 531 h 617"/>
                <a:gd name="T12" fmla="*/ 1185 w 569"/>
                <a:gd name="T13" fmla="*/ 413 h 617"/>
                <a:gd name="T14" fmla="*/ 1065 w 569"/>
                <a:gd name="T15" fmla="*/ 373 h 617"/>
                <a:gd name="T16" fmla="*/ 1043 w 569"/>
                <a:gd name="T17" fmla="*/ 293 h 617"/>
                <a:gd name="T18" fmla="*/ 1125 w 569"/>
                <a:gd name="T19" fmla="*/ 279 h 617"/>
                <a:gd name="T20" fmla="*/ 1283 w 569"/>
                <a:gd name="T21" fmla="*/ 266 h 617"/>
                <a:gd name="T22" fmla="*/ 1283 w 569"/>
                <a:gd name="T23" fmla="*/ 186 h 617"/>
                <a:gd name="T24" fmla="*/ 1166 w 569"/>
                <a:gd name="T25" fmla="*/ 186 h 617"/>
                <a:gd name="T26" fmla="*/ 1084 w 569"/>
                <a:gd name="T27" fmla="*/ 106 h 617"/>
                <a:gd name="T28" fmla="*/ 1023 w 569"/>
                <a:gd name="T29" fmla="*/ 159 h 617"/>
                <a:gd name="T30" fmla="*/ 964 w 569"/>
                <a:gd name="T31" fmla="*/ 239 h 617"/>
                <a:gd name="T32" fmla="*/ 922 w 569"/>
                <a:gd name="T33" fmla="*/ 399 h 617"/>
                <a:gd name="T34" fmla="*/ 844 w 569"/>
                <a:gd name="T35" fmla="*/ 373 h 617"/>
                <a:gd name="T36" fmla="*/ 722 w 569"/>
                <a:gd name="T37" fmla="*/ 399 h 617"/>
                <a:gd name="T38" fmla="*/ 682 w 569"/>
                <a:gd name="T39" fmla="*/ 373 h 617"/>
                <a:gd name="T40" fmla="*/ 582 w 569"/>
                <a:gd name="T41" fmla="*/ 173 h 617"/>
                <a:gd name="T42" fmla="*/ 543 w 569"/>
                <a:gd name="T43" fmla="*/ 186 h 617"/>
                <a:gd name="T44" fmla="*/ 523 w 569"/>
                <a:gd name="T45" fmla="*/ 122 h 617"/>
                <a:gd name="T46" fmla="*/ 402 w 569"/>
                <a:gd name="T47" fmla="*/ 66 h 617"/>
                <a:gd name="T48" fmla="*/ 341 w 569"/>
                <a:gd name="T49" fmla="*/ 135 h 617"/>
                <a:gd name="T50" fmla="*/ 341 w 569"/>
                <a:gd name="T51" fmla="*/ 0 h 617"/>
                <a:gd name="T52" fmla="*/ 281 w 569"/>
                <a:gd name="T53" fmla="*/ 0 h 617"/>
                <a:gd name="T54" fmla="*/ 240 w 569"/>
                <a:gd name="T55" fmla="*/ 53 h 617"/>
                <a:gd name="T56" fmla="*/ 221 w 569"/>
                <a:gd name="T57" fmla="*/ 106 h 617"/>
                <a:gd name="T58" fmla="*/ 200 w 569"/>
                <a:gd name="T59" fmla="*/ 159 h 617"/>
                <a:gd name="T60" fmla="*/ 260 w 569"/>
                <a:gd name="T61" fmla="*/ 186 h 617"/>
                <a:gd name="T62" fmla="*/ 221 w 569"/>
                <a:gd name="T63" fmla="*/ 399 h 617"/>
                <a:gd name="T64" fmla="*/ 60 w 569"/>
                <a:gd name="T65" fmla="*/ 466 h 617"/>
                <a:gd name="T66" fmla="*/ 20 w 569"/>
                <a:gd name="T67" fmla="*/ 518 h 617"/>
                <a:gd name="T68" fmla="*/ 0 w 569"/>
                <a:gd name="T69" fmla="*/ 623 h 617"/>
                <a:gd name="T70" fmla="*/ 121 w 569"/>
                <a:gd name="T71" fmla="*/ 611 h 617"/>
                <a:gd name="T72" fmla="*/ 200 w 569"/>
                <a:gd name="T73" fmla="*/ 651 h 617"/>
                <a:gd name="T74" fmla="*/ 221 w 569"/>
                <a:gd name="T75" fmla="*/ 677 h 617"/>
                <a:gd name="T76" fmla="*/ 240 w 569"/>
                <a:gd name="T77" fmla="*/ 745 h 617"/>
                <a:gd name="T78" fmla="*/ 301 w 569"/>
                <a:gd name="T79" fmla="*/ 772 h 617"/>
                <a:gd name="T80" fmla="*/ 281 w 569"/>
                <a:gd name="T81" fmla="*/ 838 h 617"/>
                <a:gd name="T82" fmla="*/ 260 w 569"/>
                <a:gd name="T83" fmla="*/ 876 h 617"/>
                <a:gd name="T84" fmla="*/ 362 w 569"/>
                <a:gd name="T85" fmla="*/ 930 h 617"/>
                <a:gd name="T86" fmla="*/ 501 w 569"/>
                <a:gd name="T87" fmla="*/ 959 h 617"/>
                <a:gd name="T88" fmla="*/ 560 w 569"/>
                <a:gd name="T89" fmla="*/ 943 h 617"/>
                <a:gd name="T90" fmla="*/ 582 w 569"/>
                <a:gd name="T91" fmla="*/ 997 h 617"/>
                <a:gd name="T92" fmla="*/ 662 w 569"/>
                <a:gd name="T93" fmla="*/ 984 h 617"/>
                <a:gd name="T94" fmla="*/ 682 w 569"/>
                <a:gd name="T95" fmla="*/ 851 h 617"/>
                <a:gd name="T96" fmla="*/ 823 w 569"/>
                <a:gd name="T97" fmla="*/ 838 h 617"/>
                <a:gd name="T98" fmla="*/ 882 w 569"/>
                <a:gd name="T99" fmla="*/ 851 h 617"/>
                <a:gd name="T100" fmla="*/ 964 w 569"/>
                <a:gd name="T101" fmla="*/ 851 h 617"/>
                <a:gd name="T102" fmla="*/ 1043 w 569"/>
                <a:gd name="T103" fmla="*/ 866 h 617"/>
                <a:gd name="T104" fmla="*/ 1106 w 569"/>
                <a:gd name="T105" fmla="*/ 838 h 617"/>
                <a:gd name="T106" fmla="*/ 1227 w 569"/>
                <a:gd name="T107" fmla="*/ 784 h 617"/>
                <a:gd name="T108" fmla="*/ 1305 w 569"/>
                <a:gd name="T109" fmla="*/ 772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9"/>
                <a:gd name="T166" fmla="*/ 0 h 617"/>
                <a:gd name="T167" fmla="*/ 569 w 569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Freeform 20"/>
            <p:cNvSpPr/>
            <p:nvPr/>
          </p:nvSpPr>
          <p:spPr bwMode="invGray">
            <a:xfrm>
              <a:off x="1409344" y="3072321"/>
              <a:ext cx="2037330" cy="1340095"/>
            </a:xfrm>
            <a:custGeom>
              <a:avLst/>
              <a:gdLst>
                <a:gd name="T0" fmla="*/ 2979 w 1209"/>
                <a:gd name="T1" fmla="*/ 1217 h 785"/>
                <a:gd name="T2" fmla="*/ 2919 w 1209"/>
                <a:gd name="T3" fmla="*/ 1217 h 785"/>
                <a:gd name="T4" fmla="*/ 2919 w 1209"/>
                <a:gd name="T5" fmla="*/ 1311 h 785"/>
                <a:gd name="T6" fmla="*/ 2797 w 1209"/>
                <a:gd name="T7" fmla="*/ 1270 h 785"/>
                <a:gd name="T8" fmla="*/ 2736 w 1209"/>
                <a:gd name="T9" fmla="*/ 1257 h 785"/>
                <a:gd name="T10" fmla="*/ 2577 w 1209"/>
                <a:gd name="T11" fmla="*/ 1204 h 785"/>
                <a:gd name="T12" fmla="*/ 2618 w 1209"/>
                <a:gd name="T13" fmla="*/ 1161 h 785"/>
                <a:gd name="T14" fmla="*/ 2595 w 1209"/>
                <a:gd name="T15" fmla="*/ 1138 h 785"/>
                <a:gd name="T16" fmla="*/ 2517 w 1209"/>
                <a:gd name="T17" fmla="*/ 1110 h 785"/>
                <a:gd name="T18" fmla="*/ 2456 w 1209"/>
                <a:gd name="T19" fmla="*/ 1138 h 785"/>
                <a:gd name="T20" fmla="*/ 2334 w 1209"/>
                <a:gd name="T21" fmla="*/ 1084 h 785"/>
                <a:gd name="T22" fmla="*/ 2094 w 1209"/>
                <a:gd name="T23" fmla="*/ 1161 h 785"/>
                <a:gd name="T24" fmla="*/ 2034 w 1209"/>
                <a:gd name="T25" fmla="*/ 1204 h 785"/>
                <a:gd name="T26" fmla="*/ 1834 w 1209"/>
                <a:gd name="T27" fmla="*/ 1230 h 785"/>
                <a:gd name="T28" fmla="*/ 1650 w 1209"/>
                <a:gd name="T29" fmla="*/ 1190 h 785"/>
                <a:gd name="T30" fmla="*/ 1590 w 1209"/>
                <a:gd name="T31" fmla="*/ 1138 h 785"/>
                <a:gd name="T32" fmla="*/ 1468 w 1209"/>
                <a:gd name="T33" fmla="*/ 1177 h 785"/>
                <a:gd name="T34" fmla="*/ 1349 w 1209"/>
                <a:gd name="T35" fmla="*/ 1217 h 785"/>
                <a:gd name="T36" fmla="*/ 1147 w 1209"/>
                <a:gd name="T37" fmla="*/ 1124 h 785"/>
                <a:gd name="T38" fmla="*/ 1027 w 1209"/>
                <a:gd name="T39" fmla="*/ 1069 h 785"/>
                <a:gd name="T40" fmla="*/ 907 w 1209"/>
                <a:gd name="T41" fmla="*/ 1044 h 785"/>
                <a:gd name="T42" fmla="*/ 806 w 1209"/>
                <a:gd name="T43" fmla="*/ 990 h 785"/>
                <a:gd name="T44" fmla="*/ 684 w 1209"/>
                <a:gd name="T45" fmla="*/ 869 h 785"/>
                <a:gd name="T46" fmla="*/ 623 w 1209"/>
                <a:gd name="T47" fmla="*/ 854 h 785"/>
                <a:gd name="T48" fmla="*/ 523 w 1209"/>
                <a:gd name="T49" fmla="*/ 762 h 785"/>
                <a:gd name="T50" fmla="*/ 402 w 1209"/>
                <a:gd name="T51" fmla="*/ 643 h 785"/>
                <a:gd name="T52" fmla="*/ 301 w 1209"/>
                <a:gd name="T53" fmla="*/ 682 h 785"/>
                <a:gd name="T54" fmla="*/ 162 w 1209"/>
                <a:gd name="T55" fmla="*/ 549 h 785"/>
                <a:gd name="T56" fmla="*/ 79 w 1209"/>
                <a:gd name="T57" fmla="*/ 454 h 785"/>
                <a:gd name="T58" fmla="*/ 0 w 1209"/>
                <a:gd name="T59" fmla="*/ 429 h 785"/>
                <a:gd name="T60" fmla="*/ 41 w 1209"/>
                <a:gd name="T61" fmla="*/ 294 h 785"/>
                <a:gd name="T62" fmla="*/ 121 w 1209"/>
                <a:gd name="T63" fmla="*/ 321 h 785"/>
                <a:gd name="T64" fmla="*/ 200 w 1209"/>
                <a:gd name="T65" fmla="*/ 307 h 785"/>
                <a:gd name="T66" fmla="*/ 200 w 1209"/>
                <a:gd name="T67" fmla="*/ 214 h 785"/>
                <a:gd name="T68" fmla="*/ 141 w 1209"/>
                <a:gd name="T69" fmla="*/ 160 h 785"/>
                <a:gd name="T70" fmla="*/ 200 w 1209"/>
                <a:gd name="T71" fmla="*/ 80 h 785"/>
                <a:gd name="T72" fmla="*/ 384 w 1209"/>
                <a:gd name="T73" fmla="*/ 66 h 785"/>
                <a:gd name="T74" fmla="*/ 523 w 1209"/>
                <a:gd name="T75" fmla="*/ 13 h 785"/>
                <a:gd name="T76" fmla="*/ 723 w 1209"/>
                <a:gd name="T77" fmla="*/ 27 h 785"/>
                <a:gd name="T78" fmla="*/ 866 w 1209"/>
                <a:gd name="T79" fmla="*/ 93 h 785"/>
                <a:gd name="T80" fmla="*/ 1087 w 1209"/>
                <a:gd name="T81" fmla="*/ 93 h 785"/>
                <a:gd name="T82" fmla="*/ 1329 w 1209"/>
                <a:gd name="T83" fmla="*/ 66 h 785"/>
                <a:gd name="T84" fmla="*/ 1672 w 1209"/>
                <a:gd name="T85" fmla="*/ 93 h 785"/>
                <a:gd name="T86" fmla="*/ 1791 w 1209"/>
                <a:gd name="T87" fmla="*/ 122 h 785"/>
                <a:gd name="T88" fmla="*/ 1771 w 1209"/>
                <a:gd name="T89" fmla="*/ 160 h 785"/>
                <a:gd name="T90" fmla="*/ 1834 w 1209"/>
                <a:gd name="T91" fmla="*/ 227 h 785"/>
                <a:gd name="T92" fmla="*/ 1791 w 1209"/>
                <a:gd name="T93" fmla="*/ 307 h 785"/>
                <a:gd name="T94" fmla="*/ 1751 w 1209"/>
                <a:gd name="T95" fmla="*/ 416 h 785"/>
                <a:gd name="T96" fmla="*/ 1851 w 1209"/>
                <a:gd name="T97" fmla="*/ 535 h 785"/>
                <a:gd name="T98" fmla="*/ 2094 w 1209"/>
                <a:gd name="T99" fmla="*/ 615 h 785"/>
                <a:gd name="T100" fmla="*/ 2355 w 1209"/>
                <a:gd name="T101" fmla="*/ 695 h 785"/>
                <a:gd name="T102" fmla="*/ 2497 w 1209"/>
                <a:gd name="T103" fmla="*/ 708 h 785"/>
                <a:gd name="T104" fmla="*/ 2535 w 1209"/>
                <a:gd name="T105" fmla="*/ 804 h 785"/>
                <a:gd name="T106" fmla="*/ 2618 w 1209"/>
                <a:gd name="T107" fmla="*/ 830 h 785"/>
                <a:gd name="T108" fmla="*/ 2655 w 1209"/>
                <a:gd name="T109" fmla="*/ 790 h 785"/>
                <a:gd name="T110" fmla="*/ 2718 w 1209"/>
                <a:gd name="T111" fmla="*/ 804 h 785"/>
                <a:gd name="T112" fmla="*/ 2756 w 1209"/>
                <a:gd name="T113" fmla="*/ 776 h 785"/>
                <a:gd name="T114" fmla="*/ 2857 w 1209"/>
                <a:gd name="T115" fmla="*/ 737 h 785"/>
                <a:gd name="T116" fmla="*/ 2960 w 1209"/>
                <a:gd name="T117" fmla="*/ 762 h 785"/>
                <a:gd name="T118" fmla="*/ 3039 w 1209"/>
                <a:gd name="T119" fmla="*/ 895 h 785"/>
                <a:gd name="T120" fmla="*/ 3039 w 1209"/>
                <a:gd name="T121" fmla="*/ 963 h 785"/>
                <a:gd name="T122" fmla="*/ 3019 w 1209"/>
                <a:gd name="T123" fmla="*/ 1190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9"/>
                <a:gd name="T187" fmla="*/ 0 h 785"/>
                <a:gd name="T188" fmla="*/ 1209 w 1209"/>
                <a:gd name="T189" fmla="*/ 785 h 7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Freeform 21"/>
            <p:cNvSpPr/>
            <p:nvPr/>
          </p:nvSpPr>
          <p:spPr bwMode="gray">
            <a:xfrm>
              <a:off x="3323369" y="3620681"/>
              <a:ext cx="1279286" cy="1079778"/>
            </a:xfrm>
            <a:custGeom>
              <a:avLst/>
              <a:gdLst>
                <a:gd name="T0" fmla="*/ 1730 w 761"/>
                <a:gd name="T1" fmla="*/ 812 h 633"/>
                <a:gd name="T2" fmla="*/ 1670 w 761"/>
                <a:gd name="T3" fmla="*/ 838 h 633"/>
                <a:gd name="T4" fmla="*/ 1630 w 761"/>
                <a:gd name="T5" fmla="*/ 812 h 633"/>
                <a:gd name="T6" fmla="*/ 1512 w 761"/>
                <a:gd name="T7" fmla="*/ 719 h 633"/>
                <a:gd name="T8" fmla="*/ 1453 w 761"/>
                <a:gd name="T9" fmla="*/ 707 h 633"/>
                <a:gd name="T10" fmla="*/ 1371 w 761"/>
                <a:gd name="T11" fmla="*/ 732 h 633"/>
                <a:gd name="T12" fmla="*/ 1332 w 761"/>
                <a:gd name="T13" fmla="*/ 786 h 633"/>
                <a:gd name="T14" fmla="*/ 1273 w 761"/>
                <a:gd name="T15" fmla="*/ 773 h 633"/>
                <a:gd name="T16" fmla="*/ 1173 w 761"/>
                <a:gd name="T17" fmla="*/ 786 h 633"/>
                <a:gd name="T18" fmla="*/ 1254 w 761"/>
                <a:gd name="T19" fmla="*/ 825 h 633"/>
                <a:gd name="T20" fmla="*/ 1133 w 761"/>
                <a:gd name="T21" fmla="*/ 880 h 633"/>
                <a:gd name="T22" fmla="*/ 1035 w 761"/>
                <a:gd name="T23" fmla="*/ 867 h 633"/>
                <a:gd name="T24" fmla="*/ 974 w 761"/>
                <a:gd name="T25" fmla="*/ 759 h 633"/>
                <a:gd name="T26" fmla="*/ 894 w 761"/>
                <a:gd name="T27" fmla="*/ 812 h 633"/>
                <a:gd name="T28" fmla="*/ 834 w 761"/>
                <a:gd name="T29" fmla="*/ 838 h 633"/>
                <a:gd name="T30" fmla="*/ 735 w 761"/>
                <a:gd name="T31" fmla="*/ 894 h 633"/>
                <a:gd name="T32" fmla="*/ 675 w 761"/>
                <a:gd name="T33" fmla="*/ 1052 h 633"/>
                <a:gd name="T34" fmla="*/ 619 w 761"/>
                <a:gd name="T35" fmla="*/ 1052 h 633"/>
                <a:gd name="T36" fmla="*/ 537 w 761"/>
                <a:gd name="T37" fmla="*/ 1039 h 633"/>
                <a:gd name="T38" fmla="*/ 498 w 761"/>
                <a:gd name="T39" fmla="*/ 960 h 633"/>
                <a:gd name="T40" fmla="*/ 360 w 761"/>
                <a:gd name="T41" fmla="*/ 825 h 633"/>
                <a:gd name="T42" fmla="*/ 319 w 761"/>
                <a:gd name="T43" fmla="*/ 800 h 633"/>
                <a:gd name="T44" fmla="*/ 259 w 761"/>
                <a:gd name="T45" fmla="*/ 707 h 633"/>
                <a:gd name="T46" fmla="*/ 199 w 761"/>
                <a:gd name="T47" fmla="*/ 773 h 633"/>
                <a:gd name="T48" fmla="*/ 179 w 761"/>
                <a:gd name="T49" fmla="*/ 414 h 633"/>
                <a:gd name="T50" fmla="*/ 179 w 761"/>
                <a:gd name="T51" fmla="*/ 359 h 633"/>
                <a:gd name="T52" fmla="*/ 101 w 761"/>
                <a:gd name="T53" fmla="*/ 227 h 633"/>
                <a:gd name="T54" fmla="*/ 0 w 761"/>
                <a:gd name="T55" fmla="*/ 173 h 633"/>
                <a:gd name="T56" fmla="*/ 20 w 761"/>
                <a:gd name="T57" fmla="*/ 106 h 633"/>
                <a:gd name="T58" fmla="*/ 41 w 761"/>
                <a:gd name="T59" fmla="*/ 53 h 633"/>
                <a:gd name="T60" fmla="*/ 79 w 761"/>
                <a:gd name="T61" fmla="*/ 0 h 633"/>
                <a:gd name="T62" fmla="*/ 158 w 761"/>
                <a:gd name="T63" fmla="*/ 27 h 633"/>
                <a:gd name="T64" fmla="*/ 218 w 761"/>
                <a:gd name="T65" fmla="*/ 135 h 633"/>
                <a:gd name="T66" fmla="*/ 319 w 761"/>
                <a:gd name="T67" fmla="*/ 200 h 633"/>
                <a:gd name="T68" fmla="*/ 377 w 761"/>
                <a:gd name="T69" fmla="*/ 173 h 633"/>
                <a:gd name="T70" fmla="*/ 438 w 761"/>
                <a:gd name="T71" fmla="*/ 214 h 633"/>
                <a:gd name="T72" fmla="*/ 558 w 761"/>
                <a:gd name="T73" fmla="*/ 159 h 633"/>
                <a:gd name="T74" fmla="*/ 716 w 761"/>
                <a:gd name="T75" fmla="*/ 159 h 633"/>
                <a:gd name="T76" fmla="*/ 735 w 761"/>
                <a:gd name="T77" fmla="*/ 66 h 633"/>
                <a:gd name="T78" fmla="*/ 795 w 761"/>
                <a:gd name="T79" fmla="*/ 53 h 633"/>
                <a:gd name="T80" fmla="*/ 855 w 761"/>
                <a:gd name="T81" fmla="*/ 80 h 633"/>
                <a:gd name="T82" fmla="*/ 995 w 761"/>
                <a:gd name="T83" fmla="*/ 122 h 633"/>
                <a:gd name="T84" fmla="*/ 1035 w 761"/>
                <a:gd name="T85" fmla="*/ 227 h 633"/>
                <a:gd name="T86" fmla="*/ 1173 w 761"/>
                <a:gd name="T87" fmla="*/ 266 h 633"/>
                <a:gd name="T88" fmla="*/ 1273 w 761"/>
                <a:gd name="T89" fmla="*/ 227 h 633"/>
                <a:gd name="T90" fmla="*/ 1371 w 761"/>
                <a:gd name="T91" fmla="*/ 239 h 633"/>
                <a:gd name="T92" fmla="*/ 1554 w 761"/>
                <a:gd name="T93" fmla="*/ 307 h 633"/>
                <a:gd name="T94" fmla="*/ 1752 w 761"/>
                <a:gd name="T95" fmla="*/ 374 h 633"/>
                <a:gd name="T96" fmla="*/ 1890 w 761"/>
                <a:gd name="T97" fmla="*/ 427 h 633"/>
                <a:gd name="T98" fmla="*/ 1850 w 761"/>
                <a:gd name="T99" fmla="*/ 493 h 633"/>
                <a:gd name="T100" fmla="*/ 1651 w 761"/>
                <a:gd name="T101" fmla="*/ 520 h 633"/>
                <a:gd name="T102" fmla="*/ 1609 w 761"/>
                <a:gd name="T103" fmla="*/ 559 h 633"/>
                <a:gd name="T104" fmla="*/ 1630 w 761"/>
                <a:gd name="T105" fmla="*/ 600 h 633"/>
                <a:gd name="T106" fmla="*/ 1630 w 761"/>
                <a:gd name="T107" fmla="*/ 627 h 633"/>
                <a:gd name="T108" fmla="*/ 1752 w 761"/>
                <a:gd name="T109" fmla="*/ 759 h 6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1"/>
                <a:gd name="T166" fmla="*/ 0 h 633"/>
                <a:gd name="T167" fmla="*/ 761 w 761"/>
                <a:gd name="T168" fmla="*/ 633 h 6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1" h="633">
                  <a:moveTo>
                    <a:pt x="696" y="480"/>
                  </a:moveTo>
                  <a:lnTo>
                    <a:pt x="696" y="488"/>
                  </a:lnTo>
                  <a:lnTo>
                    <a:pt x="688" y="504"/>
                  </a:lnTo>
                  <a:lnTo>
                    <a:pt x="672" y="504"/>
                  </a:lnTo>
                  <a:lnTo>
                    <a:pt x="664" y="488"/>
                  </a:lnTo>
                  <a:lnTo>
                    <a:pt x="656" y="488"/>
                  </a:lnTo>
                  <a:lnTo>
                    <a:pt x="632" y="432"/>
                  </a:lnTo>
                  <a:lnTo>
                    <a:pt x="608" y="432"/>
                  </a:lnTo>
                  <a:lnTo>
                    <a:pt x="592" y="416"/>
                  </a:lnTo>
                  <a:lnTo>
                    <a:pt x="584" y="424"/>
                  </a:lnTo>
                  <a:lnTo>
                    <a:pt x="576" y="456"/>
                  </a:lnTo>
                  <a:lnTo>
                    <a:pt x="552" y="440"/>
                  </a:lnTo>
                  <a:lnTo>
                    <a:pt x="552" y="464"/>
                  </a:lnTo>
                  <a:lnTo>
                    <a:pt x="536" y="472"/>
                  </a:lnTo>
                  <a:lnTo>
                    <a:pt x="528" y="464"/>
                  </a:lnTo>
                  <a:lnTo>
                    <a:pt x="512" y="464"/>
                  </a:lnTo>
                  <a:lnTo>
                    <a:pt x="488" y="456"/>
                  </a:lnTo>
                  <a:lnTo>
                    <a:pt x="472" y="472"/>
                  </a:lnTo>
                  <a:lnTo>
                    <a:pt x="480" y="496"/>
                  </a:lnTo>
                  <a:lnTo>
                    <a:pt x="504" y="496"/>
                  </a:lnTo>
                  <a:lnTo>
                    <a:pt x="512" y="528"/>
                  </a:lnTo>
                  <a:lnTo>
                    <a:pt x="456" y="528"/>
                  </a:lnTo>
                  <a:lnTo>
                    <a:pt x="440" y="504"/>
                  </a:lnTo>
                  <a:lnTo>
                    <a:pt x="416" y="520"/>
                  </a:lnTo>
                  <a:lnTo>
                    <a:pt x="392" y="504"/>
                  </a:lnTo>
                  <a:lnTo>
                    <a:pt x="392" y="456"/>
                  </a:lnTo>
                  <a:lnTo>
                    <a:pt x="360" y="456"/>
                  </a:lnTo>
                  <a:lnTo>
                    <a:pt x="360" y="488"/>
                  </a:lnTo>
                  <a:lnTo>
                    <a:pt x="336" y="496"/>
                  </a:lnTo>
                  <a:lnTo>
                    <a:pt x="336" y="504"/>
                  </a:lnTo>
                  <a:lnTo>
                    <a:pt x="312" y="536"/>
                  </a:lnTo>
                  <a:lnTo>
                    <a:pt x="296" y="536"/>
                  </a:lnTo>
                  <a:lnTo>
                    <a:pt x="296" y="632"/>
                  </a:lnTo>
                  <a:lnTo>
                    <a:pt x="272" y="632"/>
                  </a:lnTo>
                  <a:lnTo>
                    <a:pt x="264" y="616"/>
                  </a:lnTo>
                  <a:lnTo>
                    <a:pt x="248" y="632"/>
                  </a:lnTo>
                  <a:lnTo>
                    <a:pt x="216" y="632"/>
                  </a:lnTo>
                  <a:lnTo>
                    <a:pt x="216" y="624"/>
                  </a:lnTo>
                  <a:lnTo>
                    <a:pt x="200" y="616"/>
                  </a:lnTo>
                  <a:lnTo>
                    <a:pt x="200" y="576"/>
                  </a:lnTo>
                  <a:lnTo>
                    <a:pt x="160" y="496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28" y="480"/>
                  </a:lnTo>
                  <a:lnTo>
                    <a:pt x="136" y="472"/>
                  </a:lnTo>
                  <a:lnTo>
                    <a:pt x="104" y="424"/>
                  </a:lnTo>
                  <a:lnTo>
                    <a:pt x="88" y="432"/>
                  </a:lnTo>
                  <a:lnTo>
                    <a:pt x="80" y="464"/>
                  </a:lnTo>
                  <a:lnTo>
                    <a:pt x="64" y="472"/>
                  </a:lnTo>
                  <a:lnTo>
                    <a:pt x="72" y="248"/>
                  </a:lnTo>
                  <a:lnTo>
                    <a:pt x="56" y="224"/>
                  </a:lnTo>
                  <a:lnTo>
                    <a:pt x="72" y="216"/>
                  </a:lnTo>
                  <a:lnTo>
                    <a:pt x="40" y="160"/>
                  </a:lnTo>
                  <a:lnTo>
                    <a:pt x="40" y="136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8" y="64"/>
                  </a:lnTo>
                  <a:lnTo>
                    <a:pt x="24" y="48"/>
                  </a:lnTo>
                  <a:lnTo>
                    <a:pt x="16" y="32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0" y="16"/>
                  </a:lnTo>
                  <a:lnTo>
                    <a:pt x="64" y="16"/>
                  </a:lnTo>
                  <a:lnTo>
                    <a:pt x="88" y="40"/>
                  </a:lnTo>
                  <a:lnTo>
                    <a:pt x="88" y="80"/>
                  </a:lnTo>
                  <a:lnTo>
                    <a:pt x="104" y="80"/>
                  </a:lnTo>
                  <a:lnTo>
                    <a:pt x="128" y="120"/>
                  </a:lnTo>
                  <a:lnTo>
                    <a:pt x="152" y="112"/>
                  </a:lnTo>
                  <a:lnTo>
                    <a:pt x="152" y="104"/>
                  </a:lnTo>
                  <a:lnTo>
                    <a:pt x="160" y="112"/>
                  </a:lnTo>
                  <a:lnTo>
                    <a:pt x="176" y="128"/>
                  </a:lnTo>
                  <a:lnTo>
                    <a:pt x="216" y="128"/>
                  </a:lnTo>
                  <a:lnTo>
                    <a:pt x="224" y="96"/>
                  </a:lnTo>
                  <a:lnTo>
                    <a:pt x="256" y="88"/>
                  </a:lnTo>
                  <a:lnTo>
                    <a:pt x="288" y="96"/>
                  </a:lnTo>
                  <a:lnTo>
                    <a:pt x="304" y="72"/>
                  </a:lnTo>
                  <a:lnTo>
                    <a:pt x="296" y="40"/>
                  </a:lnTo>
                  <a:lnTo>
                    <a:pt x="296" y="32"/>
                  </a:lnTo>
                  <a:lnTo>
                    <a:pt x="320" y="32"/>
                  </a:lnTo>
                  <a:lnTo>
                    <a:pt x="336" y="24"/>
                  </a:lnTo>
                  <a:lnTo>
                    <a:pt x="344" y="48"/>
                  </a:lnTo>
                  <a:lnTo>
                    <a:pt x="384" y="72"/>
                  </a:lnTo>
                  <a:lnTo>
                    <a:pt x="400" y="72"/>
                  </a:lnTo>
                  <a:lnTo>
                    <a:pt x="400" y="88"/>
                  </a:lnTo>
                  <a:lnTo>
                    <a:pt x="416" y="136"/>
                  </a:lnTo>
                  <a:lnTo>
                    <a:pt x="432" y="152"/>
                  </a:lnTo>
                  <a:lnTo>
                    <a:pt x="472" y="160"/>
                  </a:lnTo>
                  <a:lnTo>
                    <a:pt x="496" y="128"/>
                  </a:lnTo>
                  <a:lnTo>
                    <a:pt x="512" y="136"/>
                  </a:lnTo>
                  <a:lnTo>
                    <a:pt x="520" y="152"/>
                  </a:lnTo>
                  <a:lnTo>
                    <a:pt x="552" y="144"/>
                  </a:lnTo>
                  <a:lnTo>
                    <a:pt x="592" y="176"/>
                  </a:lnTo>
                  <a:lnTo>
                    <a:pt x="624" y="184"/>
                  </a:lnTo>
                  <a:lnTo>
                    <a:pt x="656" y="192"/>
                  </a:lnTo>
                  <a:lnTo>
                    <a:pt x="704" y="224"/>
                  </a:lnTo>
                  <a:lnTo>
                    <a:pt x="728" y="232"/>
                  </a:lnTo>
                  <a:lnTo>
                    <a:pt x="760" y="256"/>
                  </a:lnTo>
                  <a:lnTo>
                    <a:pt x="760" y="296"/>
                  </a:lnTo>
                  <a:lnTo>
                    <a:pt x="744" y="296"/>
                  </a:lnTo>
                  <a:lnTo>
                    <a:pt x="712" y="312"/>
                  </a:lnTo>
                  <a:lnTo>
                    <a:pt x="664" y="312"/>
                  </a:lnTo>
                  <a:lnTo>
                    <a:pt x="648" y="328"/>
                  </a:lnTo>
                  <a:lnTo>
                    <a:pt x="648" y="336"/>
                  </a:lnTo>
                  <a:lnTo>
                    <a:pt x="656" y="352"/>
                  </a:lnTo>
                  <a:lnTo>
                    <a:pt x="656" y="360"/>
                  </a:lnTo>
                  <a:lnTo>
                    <a:pt x="648" y="376"/>
                  </a:lnTo>
                  <a:lnTo>
                    <a:pt x="656" y="376"/>
                  </a:lnTo>
                  <a:lnTo>
                    <a:pt x="696" y="424"/>
                  </a:lnTo>
                  <a:lnTo>
                    <a:pt x="704" y="456"/>
                  </a:lnTo>
                  <a:lnTo>
                    <a:pt x="696" y="480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Freeform 22"/>
            <p:cNvSpPr/>
            <p:nvPr/>
          </p:nvSpPr>
          <p:spPr bwMode="invGray">
            <a:xfrm>
              <a:off x="2582140" y="2868996"/>
              <a:ext cx="1321322" cy="1053592"/>
            </a:xfrm>
            <a:custGeom>
              <a:avLst/>
              <a:gdLst>
                <a:gd name="T0" fmla="*/ 1679 w 785"/>
                <a:gd name="T1" fmla="*/ 898 h 617"/>
                <a:gd name="T2" fmla="*/ 1541 w 785"/>
                <a:gd name="T3" fmla="*/ 951 h 617"/>
                <a:gd name="T4" fmla="*/ 1481 w 785"/>
                <a:gd name="T5" fmla="*/ 910 h 617"/>
                <a:gd name="T6" fmla="*/ 1420 w 785"/>
                <a:gd name="T7" fmla="*/ 938 h 617"/>
                <a:gd name="T8" fmla="*/ 1320 w 785"/>
                <a:gd name="T9" fmla="*/ 870 h 617"/>
                <a:gd name="T10" fmla="*/ 1260 w 785"/>
                <a:gd name="T11" fmla="*/ 765 h 617"/>
                <a:gd name="T12" fmla="*/ 1181 w 785"/>
                <a:gd name="T13" fmla="*/ 737 h 617"/>
                <a:gd name="T14" fmla="*/ 1140 w 785"/>
                <a:gd name="T15" fmla="*/ 765 h 617"/>
                <a:gd name="T16" fmla="*/ 1160 w 785"/>
                <a:gd name="T17" fmla="*/ 804 h 617"/>
                <a:gd name="T18" fmla="*/ 1102 w 785"/>
                <a:gd name="T19" fmla="*/ 898 h 617"/>
                <a:gd name="T20" fmla="*/ 1140 w 785"/>
                <a:gd name="T21" fmla="*/ 925 h 617"/>
                <a:gd name="T22" fmla="*/ 1060 w 785"/>
                <a:gd name="T23" fmla="*/ 977 h 617"/>
                <a:gd name="T24" fmla="*/ 1002 w 785"/>
                <a:gd name="T25" fmla="*/ 1004 h 617"/>
                <a:gd name="T26" fmla="*/ 941 w 785"/>
                <a:gd name="T27" fmla="*/ 991 h 617"/>
                <a:gd name="T28" fmla="*/ 920 w 785"/>
                <a:gd name="T29" fmla="*/ 1018 h 617"/>
                <a:gd name="T30" fmla="*/ 841 w 785"/>
                <a:gd name="T31" fmla="*/ 1004 h 617"/>
                <a:gd name="T32" fmla="*/ 800 w 785"/>
                <a:gd name="T33" fmla="*/ 951 h 617"/>
                <a:gd name="T34" fmla="*/ 580 w 785"/>
                <a:gd name="T35" fmla="*/ 898 h 617"/>
                <a:gd name="T36" fmla="*/ 339 w 785"/>
                <a:gd name="T37" fmla="*/ 830 h 617"/>
                <a:gd name="T38" fmla="*/ 101 w 785"/>
                <a:gd name="T39" fmla="*/ 737 h 617"/>
                <a:gd name="T40" fmla="*/ 0 w 785"/>
                <a:gd name="T41" fmla="*/ 615 h 617"/>
                <a:gd name="T42" fmla="*/ 41 w 785"/>
                <a:gd name="T43" fmla="*/ 510 h 617"/>
                <a:gd name="T44" fmla="*/ 79 w 785"/>
                <a:gd name="T45" fmla="*/ 416 h 617"/>
                <a:gd name="T46" fmla="*/ 20 w 785"/>
                <a:gd name="T47" fmla="*/ 361 h 617"/>
                <a:gd name="T48" fmla="*/ 121 w 785"/>
                <a:gd name="T49" fmla="*/ 349 h 617"/>
                <a:gd name="T50" fmla="*/ 259 w 785"/>
                <a:gd name="T51" fmla="*/ 375 h 617"/>
                <a:gd name="T52" fmla="*/ 239 w 785"/>
                <a:gd name="T53" fmla="*/ 308 h 617"/>
                <a:gd name="T54" fmla="*/ 321 w 785"/>
                <a:gd name="T55" fmla="*/ 227 h 617"/>
                <a:gd name="T56" fmla="*/ 221 w 785"/>
                <a:gd name="T57" fmla="*/ 122 h 617"/>
                <a:gd name="T58" fmla="*/ 381 w 785"/>
                <a:gd name="T59" fmla="*/ 27 h 617"/>
                <a:gd name="T60" fmla="*/ 722 w 785"/>
                <a:gd name="T61" fmla="*/ 0 h 617"/>
                <a:gd name="T62" fmla="*/ 961 w 785"/>
                <a:gd name="T63" fmla="*/ 67 h 617"/>
                <a:gd name="T64" fmla="*/ 1140 w 785"/>
                <a:gd name="T65" fmla="*/ 173 h 617"/>
                <a:gd name="T66" fmla="*/ 1181 w 785"/>
                <a:gd name="T67" fmla="*/ 80 h 617"/>
                <a:gd name="T68" fmla="*/ 1320 w 785"/>
                <a:gd name="T69" fmla="*/ 122 h 617"/>
                <a:gd name="T70" fmla="*/ 1481 w 785"/>
                <a:gd name="T71" fmla="*/ 161 h 617"/>
                <a:gd name="T72" fmla="*/ 1642 w 785"/>
                <a:gd name="T73" fmla="*/ 201 h 617"/>
                <a:gd name="T74" fmla="*/ 1822 w 785"/>
                <a:gd name="T75" fmla="*/ 294 h 617"/>
                <a:gd name="T76" fmla="*/ 1922 w 785"/>
                <a:gd name="T77" fmla="*/ 388 h 617"/>
                <a:gd name="T78" fmla="*/ 1963 w 785"/>
                <a:gd name="T79" fmla="*/ 562 h 617"/>
                <a:gd name="T80" fmla="*/ 1880 w 785"/>
                <a:gd name="T81" fmla="*/ 602 h 617"/>
                <a:gd name="T82" fmla="*/ 1780 w 785"/>
                <a:gd name="T83" fmla="*/ 682 h 617"/>
                <a:gd name="T84" fmla="*/ 1842 w 785"/>
                <a:gd name="T85" fmla="*/ 724 h 617"/>
                <a:gd name="T86" fmla="*/ 1761 w 785"/>
                <a:gd name="T87" fmla="*/ 765 h 617"/>
                <a:gd name="T88" fmla="*/ 1642 w 785"/>
                <a:gd name="T89" fmla="*/ 751 h 617"/>
                <a:gd name="T90" fmla="*/ 1663 w 785"/>
                <a:gd name="T91" fmla="*/ 817 h 617"/>
                <a:gd name="T92" fmla="*/ 1780 w 785"/>
                <a:gd name="T93" fmla="*/ 845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85"/>
                <a:gd name="T142" fmla="*/ 0 h 617"/>
                <a:gd name="T143" fmla="*/ 785 w 785"/>
                <a:gd name="T144" fmla="*/ 617 h 6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Freeform 23"/>
            <p:cNvSpPr/>
            <p:nvPr/>
          </p:nvSpPr>
          <p:spPr bwMode="gray">
            <a:xfrm>
              <a:off x="4978174" y="4206010"/>
              <a:ext cx="514237" cy="728580"/>
            </a:xfrm>
            <a:custGeom>
              <a:avLst/>
              <a:gdLst>
                <a:gd name="T0" fmla="*/ 685 w 305"/>
                <a:gd name="T1" fmla="*/ 69 h 425"/>
                <a:gd name="T2" fmla="*/ 708 w 305"/>
                <a:gd name="T3" fmla="*/ 122 h 425"/>
                <a:gd name="T4" fmla="*/ 766 w 305"/>
                <a:gd name="T5" fmla="*/ 150 h 425"/>
                <a:gd name="T6" fmla="*/ 766 w 305"/>
                <a:gd name="T7" fmla="*/ 231 h 425"/>
                <a:gd name="T8" fmla="*/ 685 w 305"/>
                <a:gd name="T9" fmla="*/ 259 h 425"/>
                <a:gd name="T10" fmla="*/ 685 w 305"/>
                <a:gd name="T11" fmla="*/ 273 h 425"/>
                <a:gd name="T12" fmla="*/ 606 w 305"/>
                <a:gd name="T13" fmla="*/ 273 h 425"/>
                <a:gd name="T14" fmla="*/ 566 w 305"/>
                <a:gd name="T15" fmla="*/ 300 h 425"/>
                <a:gd name="T16" fmla="*/ 566 w 305"/>
                <a:gd name="T17" fmla="*/ 342 h 425"/>
                <a:gd name="T18" fmla="*/ 585 w 305"/>
                <a:gd name="T19" fmla="*/ 354 h 425"/>
                <a:gd name="T20" fmla="*/ 525 w 305"/>
                <a:gd name="T21" fmla="*/ 410 h 425"/>
                <a:gd name="T22" fmla="*/ 485 w 305"/>
                <a:gd name="T23" fmla="*/ 410 h 425"/>
                <a:gd name="T24" fmla="*/ 485 w 305"/>
                <a:gd name="T25" fmla="*/ 464 h 425"/>
                <a:gd name="T26" fmla="*/ 485 w 305"/>
                <a:gd name="T27" fmla="*/ 479 h 425"/>
                <a:gd name="T28" fmla="*/ 485 w 305"/>
                <a:gd name="T29" fmla="*/ 518 h 425"/>
                <a:gd name="T30" fmla="*/ 444 w 305"/>
                <a:gd name="T31" fmla="*/ 546 h 425"/>
                <a:gd name="T32" fmla="*/ 422 w 305"/>
                <a:gd name="T33" fmla="*/ 614 h 425"/>
                <a:gd name="T34" fmla="*/ 404 w 305"/>
                <a:gd name="T35" fmla="*/ 656 h 425"/>
                <a:gd name="T36" fmla="*/ 404 w 305"/>
                <a:gd name="T37" fmla="*/ 669 h 425"/>
                <a:gd name="T38" fmla="*/ 384 w 305"/>
                <a:gd name="T39" fmla="*/ 710 h 425"/>
                <a:gd name="T40" fmla="*/ 343 w 305"/>
                <a:gd name="T41" fmla="*/ 710 h 425"/>
                <a:gd name="T42" fmla="*/ 322 w 305"/>
                <a:gd name="T43" fmla="*/ 696 h 425"/>
                <a:gd name="T44" fmla="*/ 162 w 305"/>
                <a:gd name="T45" fmla="*/ 723 h 425"/>
                <a:gd name="T46" fmla="*/ 141 w 305"/>
                <a:gd name="T47" fmla="*/ 710 h 425"/>
                <a:gd name="T48" fmla="*/ 202 w 305"/>
                <a:gd name="T49" fmla="*/ 629 h 425"/>
                <a:gd name="T50" fmla="*/ 141 w 305"/>
                <a:gd name="T51" fmla="*/ 614 h 425"/>
                <a:gd name="T52" fmla="*/ 101 w 305"/>
                <a:gd name="T53" fmla="*/ 629 h 425"/>
                <a:gd name="T54" fmla="*/ 61 w 305"/>
                <a:gd name="T55" fmla="*/ 614 h 425"/>
                <a:gd name="T56" fmla="*/ 61 w 305"/>
                <a:gd name="T57" fmla="*/ 546 h 425"/>
                <a:gd name="T58" fmla="*/ 101 w 305"/>
                <a:gd name="T59" fmla="*/ 533 h 425"/>
                <a:gd name="T60" fmla="*/ 122 w 305"/>
                <a:gd name="T61" fmla="*/ 533 h 425"/>
                <a:gd name="T62" fmla="*/ 122 w 305"/>
                <a:gd name="T63" fmla="*/ 492 h 425"/>
                <a:gd name="T64" fmla="*/ 83 w 305"/>
                <a:gd name="T65" fmla="*/ 492 h 425"/>
                <a:gd name="T66" fmla="*/ 83 w 305"/>
                <a:gd name="T67" fmla="*/ 464 h 425"/>
                <a:gd name="T68" fmla="*/ 41 w 305"/>
                <a:gd name="T69" fmla="*/ 451 h 425"/>
                <a:gd name="T70" fmla="*/ 41 w 305"/>
                <a:gd name="T71" fmla="*/ 368 h 425"/>
                <a:gd name="T72" fmla="*/ 0 w 305"/>
                <a:gd name="T73" fmla="*/ 342 h 425"/>
                <a:gd name="T74" fmla="*/ 20 w 305"/>
                <a:gd name="T75" fmla="*/ 300 h 425"/>
                <a:gd name="T76" fmla="*/ 83 w 305"/>
                <a:gd name="T77" fmla="*/ 259 h 425"/>
                <a:gd name="T78" fmla="*/ 83 w 305"/>
                <a:gd name="T79" fmla="*/ 218 h 425"/>
                <a:gd name="T80" fmla="*/ 61 w 305"/>
                <a:gd name="T81" fmla="*/ 206 h 425"/>
                <a:gd name="T82" fmla="*/ 83 w 305"/>
                <a:gd name="T83" fmla="*/ 178 h 425"/>
                <a:gd name="T84" fmla="*/ 41 w 305"/>
                <a:gd name="T85" fmla="*/ 136 h 425"/>
                <a:gd name="T86" fmla="*/ 83 w 305"/>
                <a:gd name="T87" fmla="*/ 109 h 425"/>
                <a:gd name="T88" fmla="*/ 141 w 305"/>
                <a:gd name="T89" fmla="*/ 96 h 425"/>
                <a:gd name="T90" fmla="*/ 283 w 305"/>
                <a:gd name="T91" fmla="*/ 41 h 425"/>
                <a:gd name="T92" fmla="*/ 362 w 305"/>
                <a:gd name="T93" fmla="*/ 13 h 425"/>
                <a:gd name="T94" fmla="*/ 422 w 305"/>
                <a:gd name="T95" fmla="*/ 13 h 425"/>
                <a:gd name="T96" fmla="*/ 463 w 305"/>
                <a:gd name="T97" fmla="*/ 0 h 425"/>
                <a:gd name="T98" fmla="*/ 485 w 305"/>
                <a:gd name="T99" fmla="*/ 13 h 425"/>
                <a:gd name="T100" fmla="*/ 463 w 305"/>
                <a:gd name="T101" fmla="*/ 27 h 425"/>
                <a:gd name="T102" fmla="*/ 463 w 305"/>
                <a:gd name="T103" fmla="*/ 56 h 425"/>
                <a:gd name="T104" fmla="*/ 525 w 305"/>
                <a:gd name="T105" fmla="*/ 56 h 425"/>
                <a:gd name="T106" fmla="*/ 525 w 305"/>
                <a:gd name="T107" fmla="*/ 27 h 425"/>
                <a:gd name="T108" fmla="*/ 546 w 305"/>
                <a:gd name="T109" fmla="*/ 0 h 425"/>
                <a:gd name="T110" fmla="*/ 585 w 305"/>
                <a:gd name="T111" fmla="*/ 27 h 425"/>
                <a:gd name="T112" fmla="*/ 606 w 305"/>
                <a:gd name="T113" fmla="*/ 56 h 425"/>
                <a:gd name="T114" fmla="*/ 685 w 305"/>
                <a:gd name="T115" fmla="*/ 56 h 425"/>
                <a:gd name="T116" fmla="*/ 685 w 305"/>
                <a:gd name="T117" fmla="*/ 69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5"/>
                <a:gd name="T178" fmla="*/ 0 h 425"/>
                <a:gd name="T179" fmla="*/ 305 w 305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Freeform 24"/>
            <p:cNvSpPr/>
            <p:nvPr/>
          </p:nvSpPr>
          <p:spPr bwMode="gray">
            <a:xfrm>
              <a:off x="4465339" y="4206010"/>
              <a:ext cx="594104" cy="714717"/>
            </a:xfrm>
            <a:custGeom>
              <a:avLst/>
              <a:gdLst>
                <a:gd name="T0" fmla="*/ 841 w 353"/>
                <a:gd name="T1" fmla="*/ 178 h 417"/>
                <a:gd name="T2" fmla="*/ 860 w 353"/>
                <a:gd name="T3" fmla="*/ 218 h 417"/>
                <a:gd name="T4" fmla="*/ 781 w 353"/>
                <a:gd name="T5" fmla="*/ 300 h 417"/>
                <a:gd name="T6" fmla="*/ 799 w 353"/>
                <a:gd name="T7" fmla="*/ 367 h 417"/>
                <a:gd name="T8" fmla="*/ 799 w 353"/>
                <a:gd name="T9" fmla="*/ 451 h 417"/>
                <a:gd name="T10" fmla="*/ 819 w 353"/>
                <a:gd name="T11" fmla="*/ 491 h 417"/>
                <a:gd name="T12" fmla="*/ 880 w 353"/>
                <a:gd name="T13" fmla="*/ 532 h 417"/>
                <a:gd name="T14" fmla="*/ 819 w 353"/>
                <a:gd name="T15" fmla="*/ 546 h 417"/>
                <a:gd name="T16" fmla="*/ 799 w 353"/>
                <a:gd name="T17" fmla="*/ 626 h 417"/>
                <a:gd name="T18" fmla="*/ 681 w 353"/>
                <a:gd name="T19" fmla="*/ 682 h 417"/>
                <a:gd name="T20" fmla="*/ 560 w 353"/>
                <a:gd name="T21" fmla="*/ 640 h 417"/>
                <a:gd name="T22" fmla="*/ 539 w 353"/>
                <a:gd name="T23" fmla="*/ 695 h 417"/>
                <a:gd name="T24" fmla="*/ 480 w 353"/>
                <a:gd name="T25" fmla="*/ 710 h 417"/>
                <a:gd name="T26" fmla="*/ 422 w 353"/>
                <a:gd name="T27" fmla="*/ 655 h 417"/>
                <a:gd name="T28" fmla="*/ 381 w 353"/>
                <a:gd name="T29" fmla="*/ 682 h 417"/>
                <a:gd name="T30" fmla="*/ 360 w 353"/>
                <a:gd name="T31" fmla="*/ 601 h 417"/>
                <a:gd name="T32" fmla="*/ 381 w 353"/>
                <a:gd name="T33" fmla="*/ 532 h 417"/>
                <a:gd name="T34" fmla="*/ 360 w 353"/>
                <a:gd name="T35" fmla="*/ 491 h 417"/>
                <a:gd name="T36" fmla="*/ 239 w 353"/>
                <a:gd name="T37" fmla="*/ 532 h 417"/>
                <a:gd name="T38" fmla="*/ 160 w 353"/>
                <a:gd name="T39" fmla="*/ 517 h 417"/>
                <a:gd name="T40" fmla="*/ 79 w 353"/>
                <a:gd name="T41" fmla="*/ 532 h 417"/>
                <a:gd name="T42" fmla="*/ 60 w 353"/>
                <a:gd name="T43" fmla="*/ 517 h 417"/>
                <a:gd name="T44" fmla="*/ 41 w 353"/>
                <a:gd name="T45" fmla="*/ 451 h 417"/>
                <a:gd name="T46" fmla="*/ 60 w 353"/>
                <a:gd name="T47" fmla="*/ 408 h 417"/>
                <a:gd name="T48" fmla="*/ 0 w 353"/>
                <a:gd name="T49" fmla="*/ 382 h 417"/>
                <a:gd name="T50" fmla="*/ 60 w 353"/>
                <a:gd name="T51" fmla="*/ 286 h 417"/>
                <a:gd name="T52" fmla="*/ 60 w 353"/>
                <a:gd name="T53" fmla="*/ 231 h 417"/>
                <a:gd name="T54" fmla="*/ 60 w 353"/>
                <a:gd name="T55" fmla="*/ 206 h 417"/>
                <a:gd name="T56" fmla="*/ 121 w 353"/>
                <a:gd name="T57" fmla="*/ 56 h 417"/>
                <a:gd name="T58" fmla="*/ 259 w 353"/>
                <a:gd name="T59" fmla="*/ 69 h 417"/>
                <a:gd name="T60" fmla="*/ 281 w 353"/>
                <a:gd name="T61" fmla="*/ 0 h 417"/>
                <a:gd name="T62" fmla="*/ 459 w 353"/>
                <a:gd name="T63" fmla="*/ 27 h 417"/>
                <a:gd name="T64" fmla="*/ 620 w 353"/>
                <a:gd name="T65" fmla="*/ 69 h 417"/>
                <a:gd name="T66" fmla="*/ 722 w 353"/>
                <a:gd name="T67" fmla="*/ 56 h 417"/>
                <a:gd name="T68" fmla="*/ 759 w 353"/>
                <a:gd name="T69" fmla="*/ 136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3"/>
                <a:gd name="T106" fmla="*/ 0 h 417"/>
                <a:gd name="T107" fmla="*/ 353 w 353"/>
                <a:gd name="T108" fmla="*/ 417 h 4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Freeform 25"/>
            <p:cNvSpPr/>
            <p:nvPr/>
          </p:nvSpPr>
          <p:spPr bwMode="gray">
            <a:xfrm>
              <a:off x="4413495" y="3799361"/>
              <a:ext cx="822498" cy="545280"/>
            </a:xfrm>
            <a:custGeom>
              <a:avLst/>
              <a:gdLst>
                <a:gd name="T0" fmla="*/ 1216 w 489"/>
                <a:gd name="T1" fmla="*/ 404 h 321"/>
                <a:gd name="T2" fmla="*/ 1116 w 489"/>
                <a:gd name="T3" fmla="*/ 430 h 321"/>
                <a:gd name="T4" fmla="*/ 977 w 489"/>
                <a:gd name="T5" fmla="*/ 483 h 321"/>
                <a:gd name="T6" fmla="*/ 918 w 489"/>
                <a:gd name="T7" fmla="*/ 495 h 321"/>
                <a:gd name="T8" fmla="*/ 879 w 489"/>
                <a:gd name="T9" fmla="*/ 522 h 321"/>
                <a:gd name="T10" fmla="*/ 819 w 489"/>
                <a:gd name="T11" fmla="*/ 522 h 321"/>
                <a:gd name="T12" fmla="*/ 837 w 489"/>
                <a:gd name="T13" fmla="*/ 444 h 321"/>
                <a:gd name="T14" fmla="*/ 797 w 489"/>
                <a:gd name="T15" fmla="*/ 444 h 321"/>
                <a:gd name="T16" fmla="*/ 718 w 489"/>
                <a:gd name="T17" fmla="*/ 471 h 321"/>
                <a:gd name="T18" fmla="*/ 697 w 489"/>
                <a:gd name="T19" fmla="*/ 458 h 321"/>
                <a:gd name="T20" fmla="*/ 598 w 489"/>
                <a:gd name="T21" fmla="*/ 458 h 321"/>
                <a:gd name="T22" fmla="*/ 559 w 489"/>
                <a:gd name="T23" fmla="*/ 417 h 321"/>
                <a:gd name="T24" fmla="*/ 459 w 489"/>
                <a:gd name="T25" fmla="*/ 417 h 321"/>
                <a:gd name="T26" fmla="*/ 360 w 489"/>
                <a:gd name="T27" fmla="*/ 391 h 321"/>
                <a:gd name="T28" fmla="*/ 319 w 489"/>
                <a:gd name="T29" fmla="*/ 404 h 321"/>
                <a:gd name="T30" fmla="*/ 339 w 489"/>
                <a:gd name="T31" fmla="*/ 458 h 321"/>
                <a:gd name="T32" fmla="*/ 278 w 489"/>
                <a:gd name="T33" fmla="*/ 444 h 321"/>
                <a:gd name="T34" fmla="*/ 199 w 489"/>
                <a:gd name="T35" fmla="*/ 444 h 321"/>
                <a:gd name="T36" fmla="*/ 121 w 489"/>
                <a:gd name="T37" fmla="*/ 522 h 321"/>
                <a:gd name="T38" fmla="*/ 20 w 489"/>
                <a:gd name="T39" fmla="*/ 444 h 321"/>
                <a:gd name="T40" fmla="*/ 0 w 489"/>
                <a:gd name="T41" fmla="*/ 444 h 321"/>
                <a:gd name="T42" fmla="*/ 20 w 489"/>
                <a:gd name="T43" fmla="*/ 417 h 321"/>
                <a:gd name="T44" fmla="*/ 41 w 489"/>
                <a:gd name="T45" fmla="*/ 404 h 321"/>
                <a:gd name="T46" fmla="*/ 0 w 489"/>
                <a:gd name="T47" fmla="*/ 378 h 321"/>
                <a:gd name="T48" fmla="*/ 0 w 489"/>
                <a:gd name="T49" fmla="*/ 365 h 321"/>
                <a:gd name="T50" fmla="*/ 41 w 489"/>
                <a:gd name="T51" fmla="*/ 340 h 321"/>
                <a:gd name="T52" fmla="*/ 179 w 489"/>
                <a:gd name="T53" fmla="*/ 340 h 321"/>
                <a:gd name="T54" fmla="*/ 239 w 489"/>
                <a:gd name="T55" fmla="*/ 314 h 321"/>
                <a:gd name="T56" fmla="*/ 278 w 489"/>
                <a:gd name="T57" fmla="*/ 300 h 321"/>
                <a:gd name="T58" fmla="*/ 278 w 489"/>
                <a:gd name="T59" fmla="*/ 260 h 321"/>
                <a:gd name="T60" fmla="*/ 199 w 489"/>
                <a:gd name="T61" fmla="*/ 196 h 321"/>
                <a:gd name="T62" fmla="*/ 179 w 489"/>
                <a:gd name="T63" fmla="*/ 130 h 321"/>
                <a:gd name="T64" fmla="*/ 218 w 489"/>
                <a:gd name="T65" fmla="*/ 92 h 321"/>
                <a:gd name="T66" fmla="*/ 218 w 489"/>
                <a:gd name="T67" fmla="*/ 66 h 321"/>
                <a:gd name="T68" fmla="*/ 179 w 489"/>
                <a:gd name="T69" fmla="*/ 13 h 321"/>
                <a:gd name="T70" fmla="*/ 319 w 489"/>
                <a:gd name="T71" fmla="*/ 13 h 321"/>
                <a:gd name="T72" fmla="*/ 360 w 489"/>
                <a:gd name="T73" fmla="*/ 26 h 321"/>
                <a:gd name="T74" fmla="*/ 418 w 489"/>
                <a:gd name="T75" fmla="*/ 0 h 321"/>
                <a:gd name="T76" fmla="*/ 519 w 489"/>
                <a:gd name="T77" fmla="*/ 117 h 321"/>
                <a:gd name="T78" fmla="*/ 697 w 489"/>
                <a:gd name="T79" fmla="*/ 117 h 321"/>
                <a:gd name="T80" fmla="*/ 736 w 489"/>
                <a:gd name="T81" fmla="*/ 130 h 321"/>
                <a:gd name="T82" fmla="*/ 778 w 489"/>
                <a:gd name="T83" fmla="*/ 117 h 321"/>
                <a:gd name="T84" fmla="*/ 837 w 489"/>
                <a:gd name="T85" fmla="*/ 143 h 321"/>
                <a:gd name="T86" fmla="*/ 837 w 489"/>
                <a:gd name="T87" fmla="*/ 184 h 321"/>
                <a:gd name="T88" fmla="*/ 879 w 489"/>
                <a:gd name="T89" fmla="*/ 208 h 321"/>
                <a:gd name="T90" fmla="*/ 898 w 489"/>
                <a:gd name="T91" fmla="*/ 184 h 321"/>
                <a:gd name="T92" fmla="*/ 935 w 489"/>
                <a:gd name="T93" fmla="*/ 208 h 321"/>
                <a:gd name="T94" fmla="*/ 1017 w 489"/>
                <a:gd name="T95" fmla="*/ 208 h 321"/>
                <a:gd name="T96" fmla="*/ 1036 w 489"/>
                <a:gd name="T97" fmla="*/ 196 h 321"/>
                <a:gd name="T98" fmla="*/ 1157 w 489"/>
                <a:gd name="T99" fmla="*/ 248 h 321"/>
                <a:gd name="T100" fmla="*/ 1178 w 489"/>
                <a:gd name="T101" fmla="*/ 314 h 321"/>
                <a:gd name="T102" fmla="*/ 1178 w 489"/>
                <a:gd name="T103" fmla="*/ 352 h 321"/>
                <a:gd name="T104" fmla="*/ 1216 w 489"/>
                <a:gd name="T105" fmla="*/ 404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9"/>
                <a:gd name="T160" fmla="*/ 0 h 321"/>
                <a:gd name="T161" fmla="*/ 489 w 489"/>
                <a:gd name="T162" fmla="*/ 321 h 3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Freeform 26"/>
            <p:cNvSpPr/>
            <p:nvPr/>
          </p:nvSpPr>
          <p:spPr bwMode="gray">
            <a:xfrm>
              <a:off x="5072054" y="3606818"/>
              <a:ext cx="512835" cy="657725"/>
            </a:xfrm>
            <a:custGeom>
              <a:avLst/>
              <a:gdLst>
                <a:gd name="T0" fmla="*/ 218 w 305"/>
                <a:gd name="T1" fmla="*/ 0 h 385"/>
                <a:gd name="T2" fmla="*/ 319 w 305"/>
                <a:gd name="T3" fmla="*/ 53 h 385"/>
                <a:gd name="T4" fmla="*/ 438 w 305"/>
                <a:gd name="T5" fmla="*/ 109 h 385"/>
                <a:gd name="T6" fmla="*/ 498 w 305"/>
                <a:gd name="T7" fmla="*/ 161 h 385"/>
                <a:gd name="T8" fmla="*/ 598 w 305"/>
                <a:gd name="T9" fmla="*/ 227 h 385"/>
                <a:gd name="T10" fmla="*/ 676 w 305"/>
                <a:gd name="T11" fmla="*/ 241 h 385"/>
                <a:gd name="T12" fmla="*/ 619 w 305"/>
                <a:gd name="T13" fmla="*/ 241 h 385"/>
                <a:gd name="T14" fmla="*/ 577 w 305"/>
                <a:gd name="T15" fmla="*/ 295 h 385"/>
                <a:gd name="T16" fmla="*/ 619 w 305"/>
                <a:gd name="T17" fmla="*/ 375 h 385"/>
                <a:gd name="T18" fmla="*/ 718 w 305"/>
                <a:gd name="T19" fmla="*/ 416 h 385"/>
                <a:gd name="T20" fmla="*/ 718 w 305"/>
                <a:gd name="T21" fmla="*/ 497 h 385"/>
                <a:gd name="T22" fmla="*/ 697 w 305"/>
                <a:gd name="T23" fmla="*/ 538 h 385"/>
                <a:gd name="T24" fmla="*/ 656 w 305"/>
                <a:gd name="T25" fmla="*/ 523 h 385"/>
                <a:gd name="T26" fmla="*/ 676 w 305"/>
                <a:gd name="T27" fmla="*/ 578 h 385"/>
                <a:gd name="T28" fmla="*/ 656 w 305"/>
                <a:gd name="T29" fmla="*/ 604 h 385"/>
                <a:gd name="T30" fmla="*/ 559 w 305"/>
                <a:gd name="T31" fmla="*/ 643 h 385"/>
                <a:gd name="T32" fmla="*/ 458 w 305"/>
                <a:gd name="T33" fmla="*/ 643 h 385"/>
                <a:gd name="T34" fmla="*/ 377 w 305"/>
                <a:gd name="T35" fmla="*/ 618 h 385"/>
                <a:gd name="T36" fmla="*/ 319 w 305"/>
                <a:gd name="T37" fmla="*/ 643 h 385"/>
                <a:gd name="T38" fmla="*/ 338 w 305"/>
                <a:gd name="T39" fmla="*/ 604 h 385"/>
                <a:gd name="T40" fmla="*/ 300 w 305"/>
                <a:gd name="T41" fmla="*/ 618 h 385"/>
                <a:gd name="T42" fmla="*/ 199 w 305"/>
                <a:gd name="T43" fmla="*/ 523 h 385"/>
                <a:gd name="T44" fmla="*/ 179 w 305"/>
                <a:gd name="T45" fmla="*/ 443 h 385"/>
                <a:gd name="T46" fmla="*/ 179 w 305"/>
                <a:gd name="T47" fmla="*/ 363 h 385"/>
                <a:gd name="T48" fmla="*/ 179 w 305"/>
                <a:gd name="T49" fmla="*/ 267 h 385"/>
                <a:gd name="T50" fmla="*/ 60 w 305"/>
                <a:gd name="T51" fmla="*/ 255 h 385"/>
                <a:gd name="T52" fmla="*/ 0 w 305"/>
                <a:gd name="T53" fmla="*/ 227 h 385"/>
                <a:gd name="T54" fmla="*/ 79 w 305"/>
                <a:gd name="T55" fmla="*/ 202 h 385"/>
                <a:gd name="T56" fmla="*/ 101 w 305"/>
                <a:gd name="T57" fmla="*/ 67 h 385"/>
                <a:gd name="T58" fmla="*/ 179 w 305"/>
                <a:gd name="T59" fmla="*/ 94 h 385"/>
                <a:gd name="T60" fmla="*/ 259 w 305"/>
                <a:gd name="T61" fmla="*/ 80 h 385"/>
                <a:gd name="T62" fmla="*/ 199 w 305"/>
                <a:gd name="T63" fmla="*/ 27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5"/>
                <a:gd name="T97" fmla="*/ 0 h 385"/>
                <a:gd name="T98" fmla="*/ 305 w 305"/>
                <a:gd name="T99" fmla="*/ 385 h 3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Freeform 27"/>
            <p:cNvSpPr/>
            <p:nvPr/>
          </p:nvSpPr>
          <p:spPr bwMode="gray">
            <a:xfrm>
              <a:off x="4615266" y="3401953"/>
              <a:ext cx="634739" cy="614595"/>
            </a:xfrm>
            <a:custGeom>
              <a:avLst/>
              <a:gdLst>
                <a:gd name="T0" fmla="*/ 500 w 377"/>
                <a:gd name="T1" fmla="*/ 13 h 361"/>
                <a:gd name="T2" fmla="*/ 621 w 377"/>
                <a:gd name="T3" fmla="*/ 0 h 361"/>
                <a:gd name="T4" fmla="*/ 661 w 377"/>
                <a:gd name="T5" fmla="*/ 27 h 361"/>
                <a:gd name="T6" fmla="*/ 761 w 377"/>
                <a:gd name="T7" fmla="*/ 40 h 361"/>
                <a:gd name="T8" fmla="*/ 803 w 377"/>
                <a:gd name="T9" fmla="*/ 27 h 361"/>
                <a:gd name="T10" fmla="*/ 842 w 377"/>
                <a:gd name="T11" fmla="*/ 27 h 361"/>
                <a:gd name="T12" fmla="*/ 701 w 377"/>
                <a:gd name="T13" fmla="*/ 105 h 361"/>
                <a:gd name="T14" fmla="*/ 681 w 377"/>
                <a:gd name="T15" fmla="*/ 144 h 361"/>
                <a:gd name="T16" fmla="*/ 701 w 377"/>
                <a:gd name="T17" fmla="*/ 158 h 361"/>
                <a:gd name="T18" fmla="*/ 722 w 377"/>
                <a:gd name="T19" fmla="*/ 158 h 361"/>
                <a:gd name="T20" fmla="*/ 803 w 377"/>
                <a:gd name="T21" fmla="*/ 210 h 361"/>
                <a:gd name="T22" fmla="*/ 881 w 377"/>
                <a:gd name="T23" fmla="*/ 210 h 361"/>
                <a:gd name="T24" fmla="*/ 881 w 377"/>
                <a:gd name="T25" fmla="*/ 239 h 361"/>
                <a:gd name="T26" fmla="*/ 941 w 377"/>
                <a:gd name="T27" fmla="*/ 252 h 361"/>
                <a:gd name="T28" fmla="*/ 941 w 377"/>
                <a:gd name="T29" fmla="*/ 279 h 361"/>
                <a:gd name="T30" fmla="*/ 881 w 377"/>
                <a:gd name="T31" fmla="*/ 316 h 361"/>
                <a:gd name="T32" fmla="*/ 881 w 377"/>
                <a:gd name="T33" fmla="*/ 292 h 361"/>
                <a:gd name="T34" fmla="*/ 821 w 377"/>
                <a:gd name="T35" fmla="*/ 265 h 361"/>
                <a:gd name="T36" fmla="*/ 782 w 377"/>
                <a:gd name="T37" fmla="*/ 265 h 361"/>
                <a:gd name="T38" fmla="*/ 782 w 377"/>
                <a:gd name="T39" fmla="*/ 344 h 361"/>
                <a:gd name="T40" fmla="*/ 761 w 377"/>
                <a:gd name="T41" fmla="*/ 396 h 361"/>
                <a:gd name="T42" fmla="*/ 701 w 377"/>
                <a:gd name="T43" fmla="*/ 396 h 361"/>
                <a:gd name="T44" fmla="*/ 681 w 377"/>
                <a:gd name="T45" fmla="*/ 409 h 361"/>
                <a:gd name="T46" fmla="*/ 722 w 377"/>
                <a:gd name="T47" fmla="*/ 422 h 361"/>
                <a:gd name="T48" fmla="*/ 743 w 377"/>
                <a:gd name="T49" fmla="*/ 450 h 361"/>
                <a:gd name="T50" fmla="*/ 803 w 377"/>
                <a:gd name="T51" fmla="*/ 474 h 361"/>
                <a:gd name="T52" fmla="*/ 860 w 377"/>
                <a:gd name="T53" fmla="*/ 462 h 361"/>
                <a:gd name="T54" fmla="*/ 881 w 377"/>
                <a:gd name="T55" fmla="*/ 554 h 361"/>
                <a:gd name="T56" fmla="*/ 761 w 377"/>
                <a:gd name="T57" fmla="*/ 594 h 361"/>
                <a:gd name="T58" fmla="*/ 743 w 377"/>
                <a:gd name="T59" fmla="*/ 580 h 361"/>
                <a:gd name="T60" fmla="*/ 722 w 377"/>
                <a:gd name="T61" fmla="*/ 594 h 361"/>
                <a:gd name="T62" fmla="*/ 643 w 377"/>
                <a:gd name="T63" fmla="*/ 594 h 361"/>
                <a:gd name="T64" fmla="*/ 601 w 377"/>
                <a:gd name="T65" fmla="*/ 567 h 361"/>
                <a:gd name="T66" fmla="*/ 582 w 377"/>
                <a:gd name="T67" fmla="*/ 594 h 361"/>
                <a:gd name="T68" fmla="*/ 542 w 377"/>
                <a:gd name="T69" fmla="*/ 567 h 361"/>
                <a:gd name="T70" fmla="*/ 542 w 377"/>
                <a:gd name="T71" fmla="*/ 527 h 361"/>
                <a:gd name="T72" fmla="*/ 482 w 377"/>
                <a:gd name="T73" fmla="*/ 501 h 361"/>
                <a:gd name="T74" fmla="*/ 440 w 377"/>
                <a:gd name="T75" fmla="*/ 514 h 361"/>
                <a:gd name="T76" fmla="*/ 401 w 377"/>
                <a:gd name="T77" fmla="*/ 501 h 361"/>
                <a:gd name="T78" fmla="*/ 221 w 377"/>
                <a:gd name="T79" fmla="*/ 487 h 361"/>
                <a:gd name="T80" fmla="*/ 121 w 377"/>
                <a:gd name="T81" fmla="*/ 382 h 361"/>
                <a:gd name="T82" fmla="*/ 41 w 377"/>
                <a:gd name="T83" fmla="*/ 303 h 361"/>
                <a:gd name="T84" fmla="*/ 0 w 377"/>
                <a:gd name="T85" fmla="*/ 210 h 361"/>
                <a:gd name="T86" fmla="*/ 79 w 377"/>
                <a:gd name="T87" fmla="*/ 210 h 361"/>
                <a:gd name="T88" fmla="*/ 281 w 377"/>
                <a:gd name="T89" fmla="*/ 130 h 361"/>
                <a:gd name="T90" fmla="*/ 341 w 377"/>
                <a:gd name="T91" fmla="*/ 130 h 361"/>
                <a:gd name="T92" fmla="*/ 422 w 377"/>
                <a:gd name="T93" fmla="*/ 130 h 361"/>
                <a:gd name="T94" fmla="*/ 482 w 377"/>
                <a:gd name="T95" fmla="*/ 80 h 361"/>
                <a:gd name="T96" fmla="*/ 500 w 377"/>
                <a:gd name="T97" fmla="*/ 13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7"/>
                <a:gd name="T148" fmla="*/ 0 h 361"/>
                <a:gd name="T149" fmla="*/ 377 w 377"/>
                <a:gd name="T150" fmla="*/ 361 h 3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Freeform 28"/>
            <p:cNvSpPr/>
            <p:nvPr/>
          </p:nvSpPr>
          <p:spPr bwMode="invGray">
            <a:xfrm>
              <a:off x="4602655" y="2842810"/>
              <a:ext cx="418956" cy="780952"/>
            </a:xfrm>
            <a:custGeom>
              <a:avLst/>
              <a:gdLst>
                <a:gd name="T0" fmla="*/ 519 w 249"/>
                <a:gd name="T1" fmla="*/ 565 h 457"/>
                <a:gd name="T2" fmla="*/ 498 w 249"/>
                <a:gd name="T3" fmla="*/ 632 h 457"/>
                <a:gd name="T4" fmla="*/ 438 w 249"/>
                <a:gd name="T5" fmla="*/ 687 h 457"/>
                <a:gd name="T6" fmla="*/ 339 w 249"/>
                <a:gd name="T7" fmla="*/ 673 h 457"/>
                <a:gd name="T8" fmla="*/ 199 w 249"/>
                <a:gd name="T9" fmla="*/ 724 h 457"/>
                <a:gd name="T10" fmla="*/ 101 w 249"/>
                <a:gd name="T11" fmla="*/ 765 h 457"/>
                <a:gd name="T12" fmla="*/ 20 w 249"/>
                <a:gd name="T13" fmla="*/ 765 h 457"/>
                <a:gd name="T14" fmla="*/ 0 w 249"/>
                <a:gd name="T15" fmla="*/ 752 h 457"/>
                <a:gd name="T16" fmla="*/ 41 w 249"/>
                <a:gd name="T17" fmla="*/ 646 h 457"/>
                <a:gd name="T18" fmla="*/ 60 w 249"/>
                <a:gd name="T19" fmla="*/ 619 h 457"/>
                <a:gd name="T20" fmla="*/ 20 w 249"/>
                <a:gd name="T21" fmla="*/ 551 h 457"/>
                <a:gd name="T22" fmla="*/ 41 w 249"/>
                <a:gd name="T23" fmla="*/ 444 h 457"/>
                <a:gd name="T24" fmla="*/ 60 w 249"/>
                <a:gd name="T25" fmla="*/ 376 h 457"/>
                <a:gd name="T26" fmla="*/ 79 w 249"/>
                <a:gd name="T27" fmla="*/ 349 h 457"/>
                <a:gd name="T28" fmla="*/ 41 w 249"/>
                <a:gd name="T29" fmla="*/ 323 h 457"/>
                <a:gd name="T30" fmla="*/ 79 w 249"/>
                <a:gd name="T31" fmla="*/ 270 h 457"/>
                <a:gd name="T32" fmla="*/ 138 w 249"/>
                <a:gd name="T33" fmla="*/ 189 h 457"/>
                <a:gd name="T34" fmla="*/ 138 w 249"/>
                <a:gd name="T35" fmla="*/ 135 h 457"/>
                <a:gd name="T36" fmla="*/ 179 w 249"/>
                <a:gd name="T37" fmla="*/ 135 h 457"/>
                <a:gd name="T38" fmla="*/ 300 w 249"/>
                <a:gd name="T39" fmla="*/ 41 h 457"/>
                <a:gd name="T40" fmla="*/ 360 w 249"/>
                <a:gd name="T41" fmla="*/ 27 h 457"/>
                <a:gd name="T42" fmla="*/ 421 w 249"/>
                <a:gd name="T43" fmla="*/ 0 h 457"/>
                <a:gd name="T44" fmla="*/ 438 w 249"/>
                <a:gd name="T45" fmla="*/ 13 h 457"/>
                <a:gd name="T46" fmla="*/ 538 w 249"/>
                <a:gd name="T47" fmla="*/ 0 h 457"/>
                <a:gd name="T48" fmla="*/ 598 w 249"/>
                <a:gd name="T49" fmla="*/ 41 h 457"/>
                <a:gd name="T50" fmla="*/ 538 w 249"/>
                <a:gd name="T51" fmla="*/ 54 h 457"/>
                <a:gd name="T52" fmla="*/ 519 w 249"/>
                <a:gd name="T53" fmla="*/ 80 h 457"/>
                <a:gd name="T54" fmla="*/ 598 w 249"/>
                <a:gd name="T55" fmla="*/ 80 h 457"/>
                <a:gd name="T56" fmla="*/ 620 w 249"/>
                <a:gd name="T57" fmla="*/ 149 h 457"/>
                <a:gd name="T58" fmla="*/ 580 w 249"/>
                <a:gd name="T59" fmla="*/ 202 h 457"/>
                <a:gd name="T60" fmla="*/ 538 w 249"/>
                <a:gd name="T61" fmla="*/ 175 h 457"/>
                <a:gd name="T62" fmla="*/ 480 w 249"/>
                <a:gd name="T63" fmla="*/ 202 h 457"/>
                <a:gd name="T64" fmla="*/ 498 w 249"/>
                <a:gd name="T65" fmla="*/ 229 h 457"/>
                <a:gd name="T66" fmla="*/ 459 w 249"/>
                <a:gd name="T67" fmla="*/ 270 h 457"/>
                <a:gd name="T68" fmla="*/ 560 w 249"/>
                <a:gd name="T69" fmla="*/ 363 h 457"/>
                <a:gd name="T70" fmla="*/ 480 w 249"/>
                <a:gd name="T71" fmla="*/ 510 h 457"/>
                <a:gd name="T72" fmla="*/ 519 w 249"/>
                <a:gd name="T73" fmla="*/ 565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457"/>
                <a:gd name="T113" fmla="*/ 249 w 249"/>
                <a:gd name="T114" fmla="*/ 457 h 4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Freeform 29"/>
            <p:cNvSpPr/>
            <p:nvPr/>
          </p:nvSpPr>
          <p:spPr bwMode="gray">
            <a:xfrm>
              <a:off x="4157077" y="2978360"/>
              <a:ext cx="540859" cy="1038189"/>
            </a:xfrm>
            <a:custGeom>
              <a:avLst/>
              <a:gdLst>
                <a:gd name="T0" fmla="*/ 806 w 321"/>
                <a:gd name="T1" fmla="*/ 797 h 609"/>
                <a:gd name="T2" fmla="*/ 744 w 321"/>
                <a:gd name="T3" fmla="*/ 825 h 609"/>
                <a:gd name="T4" fmla="*/ 705 w 321"/>
                <a:gd name="T5" fmla="*/ 811 h 609"/>
                <a:gd name="T6" fmla="*/ 562 w 321"/>
                <a:gd name="T7" fmla="*/ 811 h 609"/>
                <a:gd name="T8" fmla="*/ 605 w 321"/>
                <a:gd name="T9" fmla="*/ 863 h 609"/>
                <a:gd name="T10" fmla="*/ 562 w 321"/>
                <a:gd name="T11" fmla="*/ 930 h 609"/>
                <a:gd name="T12" fmla="*/ 583 w 321"/>
                <a:gd name="T13" fmla="*/ 1010 h 609"/>
                <a:gd name="T14" fmla="*/ 503 w 321"/>
                <a:gd name="T15" fmla="*/ 996 h 609"/>
                <a:gd name="T16" fmla="*/ 384 w 321"/>
                <a:gd name="T17" fmla="*/ 943 h 609"/>
                <a:gd name="T18" fmla="*/ 240 w 321"/>
                <a:gd name="T19" fmla="*/ 916 h 609"/>
                <a:gd name="T20" fmla="*/ 141 w 321"/>
                <a:gd name="T21" fmla="*/ 863 h 609"/>
                <a:gd name="T22" fmla="*/ 41 w 321"/>
                <a:gd name="T23" fmla="*/ 863 h 609"/>
                <a:gd name="T24" fmla="*/ 41 w 321"/>
                <a:gd name="T25" fmla="*/ 851 h 609"/>
                <a:gd name="T26" fmla="*/ 0 w 321"/>
                <a:gd name="T27" fmla="*/ 838 h 609"/>
                <a:gd name="T28" fmla="*/ 20 w 321"/>
                <a:gd name="T29" fmla="*/ 825 h 609"/>
                <a:gd name="T30" fmla="*/ 20 w 321"/>
                <a:gd name="T31" fmla="*/ 784 h 609"/>
                <a:gd name="T32" fmla="*/ 0 w 321"/>
                <a:gd name="T33" fmla="*/ 771 h 609"/>
                <a:gd name="T34" fmla="*/ 41 w 321"/>
                <a:gd name="T35" fmla="*/ 758 h 609"/>
                <a:gd name="T36" fmla="*/ 121 w 321"/>
                <a:gd name="T37" fmla="*/ 758 h 609"/>
                <a:gd name="T38" fmla="*/ 121 w 321"/>
                <a:gd name="T39" fmla="*/ 572 h 609"/>
                <a:gd name="T40" fmla="*/ 221 w 321"/>
                <a:gd name="T41" fmla="*/ 572 h 609"/>
                <a:gd name="T42" fmla="*/ 221 w 321"/>
                <a:gd name="T43" fmla="*/ 597 h 609"/>
                <a:gd name="T44" fmla="*/ 281 w 321"/>
                <a:gd name="T45" fmla="*/ 597 h 609"/>
                <a:gd name="T46" fmla="*/ 281 w 321"/>
                <a:gd name="T47" fmla="*/ 545 h 609"/>
                <a:gd name="T48" fmla="*/ 402 w 321"/>
                <a:gd name="T49" fmla="*/ 545 h 609"/>
                <a:gd name="T50" fmla="*/ 422 w 321"/>
                <a:gd name="T51" fmla="*/ 466 h 609"/>
                <a:gd name="T52" fmla="*/ 422 w 321"/>
                <a:gd name="T53" fmla="*/ 411 h 609"/>
                <a:gd name="T54" fmla="*/ 362 w 321"/>
                <a:gd name="T55" fmla="*/ 385 h 609"/>
                <a:gd name="T56" fmla="*/ 281 w 321"/>
                <a:gd name="T57" fmla="*/ 345 h 609"/>
                <a:gd name="T58" fmla="*/ 240 w 321"/>
                <a:gd name="T59" fmla="*/ 307 h 609"/>
                <a:gd name="T60" fmla="*/ 260 w 321"/>
                <a:gd name="T61" fmla="*/ 239 h 609"/>
                <a:gd name="T62" fmla="*/ 301 w 321"/>
                <a:gd name="T63" fmla="*/ 214 h 609"/>
                <a:gd name="T64" fmla="*/ 362 w 321"/>
                <a:gd name="T65" fmla="*/ 239 h 609"/>
                <a:gd name="T66" fmla="*/ 444 w 321"/>
                <a:gd name="T67" fmla="*/ 239 h 609"/>
                <a:gd name="T68" fmla="*/ 463 w 321"/>
                <a:gd name="T69" fmla="*/ 199 h 609"/>
                <a:gd name="T70" fmla="*/ 503 w 321"/>
                <a:gd name="T71" fmla="*/ 199 h 609"/>
                <a:gd name="T72" fmla="*/ 483 w 321"/>
                <a:gd name="T73" fmla="*/ 145 h 609"/>
                <a:gd name="T74" fmla="*/ 622 w 321"/>
                <a:gd name="T75" fmla="*/ 53 h 609"/>
                <a:gd name="T76" fmla="*/ 622 w 321"/>
                <a:gd name="T77" fmla="*/ 27 h 609"/>
                <a:gd name="T78" fmla="*/ 705 w 321"/>
                <a:gd name="T79" fmla="*/ 27 h 609"/>
                <a:gd name="T80" fmla="*/ 723 w 321"/>
                <a:gd name="T81" fmla="*/ 41 h 609"/>
                <a:gd name="T82" fmla="*/ 744 w 321"/>
                <a:gd name="T83" fmla="*/ 13 h 609"/>
                <a:gd name="T84" fmla="*/ 765 w 321"/>
                <a:gd name="T85" fmla="*/ 0 h 609"/>
                <a:gd name="T86" fmla="*/ 806 w 321"/>
                <a:gd name="T87" fmla="*/ 41 h 609"/>
                <a:gd name="T88" fmla="*/ 806 w 321"/>
                <a:gd name="T89" fmla="*/ 53 h 609"/>
                <a:gd name="T90" fmla="*/ 705 w 321"/>
                <a:gd name="T91" fmla="*/ 186 h 609"/>
                <a:gd name="T92" fmla="*/ 744 w 321"/>
                <a:gd name="T93" fmla="*/ 214 h 609"/>
                <a:gd name="T94" fmla="*/ 705 w 321"/>
                <a:gd name="T95" fmla="*/ 307 h 609"/>
                <a:gd name="T96" fmla="*/ 684 w 321"/>
                <a:gd name="T97" fmla="*/ 411 h 609"/>
                <a:gd name="T98" fmla="*/ 723 w 321"/>
                <a:gd name="T99" fmla="*/ 479 h 609"/>
                <a:gd name="T100" fmla="*/ 663 w 321"/>
                <a:gd name="T101" fmla="*/ 597 h 609"/>
                <a:gd name="T102" fmla="*/ 684 w 321"/>
                <a:gd name="T103" fmla="*/ 623 h 609"/>
                <a:gd name="T104" fmla="*/ 723 w 321"/>
                <a:gd name="T105" fmla="*/ 716 h 609"/>
                <a:gd name="T106" fmla="*/ 806 w 321"/>
                <a:gd name="T107" fmla="*/ 797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"/>
                <a:gd name="T163" fmla="*/ 0 h 609"/>
                <a:gd name="T164" fmla="*/ 321 w 321"/>
                <a:gd name="T165" fmla="*/ 609 h 6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Freeform 30"/>
            <p:cNvSpPr/>
            <p:nvPr/>
          </p:nvSpPr>
          <p:spPr bwMode="invGray">
            <a:xfrm>
              <a:off x="4056191" y="2992223"/>
              <a:ext cx="295651" cy="534498"/>
            </a:xfrm>
            <a:custGeom>
              <a:avLst/>
              <a:gdLst>
                <a:gd name="T0" fmla="*/ 423 w 177"/>
                <a:gd name="T1" fmla="*/ 201 h 313"/>
                <a:gd name="T2" fmla="*/ 386 w 177"/>
                <a:gd name="T3" fmla="*/ 173 h 313"/>
                <a:gd name="T4" fmla="*/ 288 w 177"/>
                <a:gd name="T5" fmla="*/ 149 h 313"/>
                <a:gd name="T6" fmla="*/ 327 w 177"/>
                <a:gd name="T7" fmla="*/ 53 h 313"/>
                <a:gd name="T8" fmla="*/ 309 w 177"/>
                <a:gd name="T9" fmla="*/ 0 h 313"/>
                <a:gd name="T10" fmla="*/ 175 w 177"/>
                <a:gd name="T11" fmla="*/ 93 h 313"/>
                <a:gd name="T12" fmla="*/ 154 w 177"/>
                <a:gd name="T13" fmla="*/ 187 h 313"/>
                <a:gd name="T14" fmla="*/ 97 w 177"/>
                <a:gd name="T15" fmla="*/ 201 h 313"/>
                <a:gd name="T16" fmla="*/ 20 w 177"/>
                <a:gd name="T17" fmla="*/ 241 h 313"/>
                <a:gd name="T18" fmla="*/ 0 w 177"/>
                <a:gd name="T19" fmla="*/ 280 h 313"/>
                <a:gd name="T20" fmla="*/ 97 w 177"/>
                <a:gd name="T21" fmla="*/ 322 h 313"/>
                <a:gd name="T22" fmla="*/ 97 w 177"/>
                <a:gd name="T23" fmla="*/ 375 h 313"/>
                <a:gd name="T24" fmla="*/ 116 w 177"/>
                <a:gd name="T25" fmla="*/ 402 h 313"/>
                <a:gd name="T26" fmla="*/ 97 w 177"/>
                <a:gd name="T27" fmla="*/ 442 h 313"/>
                <a:gd name="T28" fmla="*/ 116 w 177"/>
                <a:gd name="T29" fmla="*/ 468 h 313"/>
                <a:gd name="T30" fmla="*/ 230 w 177"/>
                <a:gd name="T31" fmla="*/ 523 h 313"/>
                <a:gd name="T32" fmla="*/ 272 w 177"/>
                <a:gd name="T33" fmla="*/ 523 h 313"/>
                <a:gd name="T34" fmla="*/ 272 w 177"/>
                <a:gd name="T35" fmla="*/ 497 h 313"/>
                <a:gd name="T36" fmla="*/ 309 w 177"/>
                <a:gd name="T37" fmla="*/ 456 h 313"/>
                <a:gd name="T38" fmla="*/ 288 w 177"/>
                <a:gd name="T39" fmla="*/ 402 h 313"/>
                <a:gd name="T40" fmla="*/ 272 w 177"/>
                <a:gd name="T41" fmla="*/ 402 h 313"/>
                <a:gd name="T42" fmla="*/ 250 w 177"/>
                <a:gd name="T43" fmla="*/ 349 h 313"/>
                <a:gd name="T44" fmla="*/ 288 w 177"/>
                <a:gd name="T45" fmla="*/ 349 h 313"/>
                <a:gd name="T46" fmla="*/ 288 w 177"/>
                <a:gd name="T47" fmla="*/ 294 h 313"/>
                <a:gd name="T48" fmla="*/ 327 w 177"/>
                <a:gd name="T49" fmla="*/ 294 h 313"/>
                <a:gd name="T50" fmla="*/ 365 w 177"/>
                <a:gd name="T51" fmla="*/ 308 h 313"/>
                <a:gd name="T52" fmla="*/ 386 w 177"/>
                <a:gd name="T53" fmla="*/ 227 h 313"/>
                <a:gd name="T54" fmla="*/ 423 w 177"/>
                <a:gd name="T55" fmla="*/ 201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7"/>
                <a:gd name="T85" fmla="*/ 0 h 313"/>
                <a:gd name="T86" fmla="*/ 177 w 177"/>
                <a:gd name="T87" fmla="*/ 313 h 3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Freeform 31"/>
            <p:cNvSpPr/>
            <p:nvPr/>
          </p:nvSpPr>
          <p:spPr bwMode="invGray">
            <a:xfrm>
              <a:off x="2998293" y="2460806"/>
              <a:ext cx="1443225" cy="1434056"/>
            </a:xfrm>
            <a:custGeom>
              <a:avLst/>
              <a:gdLst>
                <a:gd name="T0" fmla="*/ 1584 w 857"/>
                <a:gd name="T1" fmla="*/ 798 h 841"/>
                <a:gd name="T2" fmla="*/ 1686 w 857"/>
                <a:gd name="T3" fmla="*/ 890 h 841"/>
                <a:gd name="T4" fmla="*/ 1686 w 857"/>
                <a:gd name="T5" fmla="*/ 943 h 841"/>
                <a:gd name="T6" fmla="*/ 1847 w 857"/>
                <a:gd name="T7" fmla="*/ 1038 h 841"/>
                <a:gd name="T8" fmla="*/ 1865 w 857"/>
                <a:gd name="T9" fmla="*/ 997 h 841"/>
                <a:gd name="T10" fmla="*/ 1885 w 857"/>
                <a:gd name="T11" fmla="*/ 917 h 841"/>
                <a:gd name="T12" fmla="*/ 1847 w 857"/>
                <a:gd name="T13" fmla="*/ 866 h 841"/>
                <a:gd name="T14" fmla="*/ 1885 w 857"/>
                <a:gd name="T15" fmla="*/ 811 h 841"/>
                <a:gd name="T16" fmla="*/ 2005 w 857"/>
                <a:gd name="T17" fmla="*/ 851 h 841"/>
                <a:gd name="T18" fmla="*/ 2148 w 857"/>
                <a:gd name="T19" fmla="*/ 917 h 841"/>
                <a:gd name="T20" fmla="*/ 2005 w 857"/>
                <a:gd name="T21" fmla="*/ 1052 h 841"/>
                <a:gd name="T22" fmla="*/ 1946 w 857"/>
                <a:gd name="T23" fmla="*/ 1104 h 841"/>
                <a:gd name="T24" fmla="*/ 1847 w 857"/>
                <a:gd name="T25" fmla="*/ 1077 h 841"/>
                <a:gd name="T26" fmla="*/ 1766 w 857"/>
                <a:gd name="T27" fmla="*/ 1250 h 841"/>
                <a:gd name="T28" fmla="*/ 1745 w 857"/>
                <a:gd name="T29" fmla="*/ 1291 h 841"/>
                <a:gd name="T30" fmla="*/ 1726 w 857"/>
                <a:gd name="T31" fmla="*/ 1343 h 841"/>
                <a:gd name="T32" fmla="*/ 1584 w 857"/>
                <a:gd name="T33" fmla="*/ 1397 h 841"/>
                <a:gd name="T34" fmla="*/ 1487 w 857"/>
                <a:gd name="T35" fmla="*/ 1263 h 841"/>
                <a:gd name="T36" fmla="*/ 1445 w 857"/>
                <a:gd name="T37" fmla="*/ 1250 h 841"/>
                <a:gd name="T38" fmla="*/ 1324 w 857"/>
                <a:gd name="T39" fmla="*/ 1156 h 841"/>
                <a:gd name="T40" fmla="*/ 1244 w 857"/>
                <a:gd name="T41" fmla="*/ 1182 h 841"/>
                <a:gd name="T42" fmla="*/ 1224 w 857"/>
                <a:gd name="T43" fmla="*/ 1210 h 841"/>
                <a:gd name="T44" fmla="*/ 1203 w 857"/>
                <a:gd name="T45" fmla="*/ 1291 h 841"/>
                <a:gd name="T46" fmla="*/ 1165 w 857"/>
                <a:gd name="T47" fmla="*/ 1238 h 841"/>
                <a:gd name="T48" fmla="*/ 1043 w 857"/>
                <a:gd name="T49" fmla="*/ 1210 h 841"/>
                <a:gd name="T50" fmla="*/ 1023 w 857"/>
                <a:gd name="T51" fmla="*/ 1145 h 841"/>
                <a:gd name="T52" fmla="*/ 1144 w 857"/>
                <a:gd name="T53" fmla="*/ 1156 h 841"/>
                <a:gd name="T54" fmla="*/ 1224 w 857"/>
                <a:gd name="T55" fmla="*/ 1118 h 841"/>
                <a:gd name="T56" fmla="*/ 1165 w 857"/>
                <a:gd name="T57" fmla="*/ 1064 h 841"/>
                <a:gd name="T58" fmla="*/ 1264 w 857"/>
                <a:gd name="T59" fmla="*/ 997 h 841"/>
                <a:gd name="T60" fmla="*/ 1344 w 857"/>
                <a:gd name="T61" fmla="*/ 943 h 841"/>
                <a:gd name="T62" fmla="*/ 1203 w 857"/>
                <a:gd name="T63" fmla="*/ 679 h 841"/>
                <a:gd name="T64" fmla="*/ 1023 w 857"/>
                <a:gd name="T65" fmla="*/ 599 h 841"/>
                <a:gd name="T66" fmla="*/ 861 w 857"/>
                <a:gd name="T67" fmla="*/ 559 h 841"/>
                <a:gd name="T68" fmla="*/ 703 w 857"/>
                <a:gd name="T69" fmla="*/ 518 h 841"/>
                <a:gd name="T70" fmla="*/ 522 w 857"/>
                <a:gd name="T71" fmla="*/ 559 h 841"/>
                <a:gd name="T72" fmla="*/ 121 w 857"/>
                <a:gd name="T73" fmla="*/ 399 h 841"/>
                <a:gd name="T74" fmla="*/ 20 w 857"/>
                <a:gd name="T75" fmla="*/ 266 h 841"/>
                <a:gd name="T76" fmla="*/ 121 w 857"/>
                <a:gd name="T77" fmla="*/ 252 h 841"/>
                <a:gd name="T78" fmla="*/ 281 w 857"/>
                <a:gd name="T79" fmla="*/ 159 h 841"/>
                <a:gd name="T80" fmla="*/ 341 w 857"/>
                <a:gd name="T81" fmla="*/ 106 h 841"/>
                <a:gd name="T82" fmla="*/ 542 w 857"/>
                <a:gd name="T83" fmla="*/ 53 h 841"/>
                <a:gd name="T84" fmla="*/ 582 w 857"/>
                <a:gd name="T85" fmla="*/ 0 h 841"/>
                <a:gd name="T86" fmla="*/ 722 w 857"/>
                <a:gd name="T87" fmla="*/ 122 h 841"/>
                <a:gd name="T88" fmla="*/ 743 w 857"/>
                <a:gd name="T89" fmla="*/ 214 h 841"/>
                <a:gd name="T90" fmla="*/ 782 w 857"/>
                <a:gd name="T91" fmla="*/ 293 h 841"/>
                <a:gd name="T92" fmla="*/ 844 w 857"/>
                <a:gd name="T93" fmla="*/ 320 h 841"/>
                <a:gd name="T94" fmla="*/ 1023 w 857"/>
                <a:gd name="T95" fmla="*/ 293 h 841"/>
                <a:gd name="T96" fmla="*/ 1023 w 857"/>
                <a:gd name="T97" fmla="*/ 359 h 841"/>
                <a:gd name="T98" fmla="*/ 964 w 857"/>
                <a:gd name="T99" fmla="*/ 424 h 841"/>
                <a:gd name="T100" fmla="*/ 1083 w 857"/>
                <a:gd name="T101" fmla="*/ 546 h 841"/>
                <a:gd name="T102" fmla="*/ 1244 w 857"/>
                <a:gd name="T103" fmla="*/ 572 h 841"/>
                <a:gd name="T104" fmla="*/ 1324 w 857"/>
                <a:gd name="T105" fmla="*/ 531 h 841"/>
                <a:gd name="T106" fmla="*/ 1465 w 857"/>
                <a:gd name="T107" fmla="*/ 531 h 841"/>
                <a:gd name="T108" fmla="*/ 1565 w 857"/>
                <a:gd name="T109" fmla="*/ 559 h 841"/>
                <a:gd name="T110" fmla="*/ 1445 w 857"/>
                <a:gd name="T111" fmla="*/ 651 h 841"/>
                <a:gd name="T112" fmla="*/ 1505 w 857"/>
                <a:gd name="T113" fmla="*/ 758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7"/>
                <a:gd name="T172" fmla="*/ 0 h 841"/>
                <a:gd name="T173" fmla="*/ 857 w 857"/>
                <a:gd name="T174" fmla="*/ 841 h 8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9" name="Freeform 32"/>
            <p:cNvSpPr/>
            <p:nvPr/>
          </p:nvSpPr>
          <p:spPr bwMode="invGray">
            <a:xfrm>
              <a:off x="3456482" y="1136115"/>
              <a:ext cx="2397436" cy="2117966"/>
            </a:xfrm>
            <a:custGeom>
              <a:avLst/>
              <a:gdLst>
                <a:gd name="T0" fmla="*/ 41 w 1425"/>
                <a:gd name="T1" fmla="*/ 1497 h 1241"/>
                <a:gd name="T2" fmla="*/ 158 w 1425"/>
                <a:gd name="T3" fmla="*/ 1617 h 1241"/>
                <a:gd name="T4" fmla="*/ 339 w 1425"/>
                <a:gd name="T5" fmla="*/ 1629 h 1241"/>
                <a:gd name="T6" fmla="*/ 279 w 1425"/>
                <a:gd name="T7" fmla="*/ 1722 h 1241"/>
                <a:gd name="T8" fmla="*/ 538 w 1425"/>
                <a:gd name="T9" fmla="*/ 1885 h 1241"/>
                <a:gd name="T10" fmla="*/ 639 w 1425"/>
                <a:gd name="T11" fmla="*/ 1829 h 1241"/>
                <a:gd name="T12" fmla="*/ 879 w 1425"/>
                <a:gd name="T13" fmla="*/ 1843 h 1241"/>
                <a:gd name="T14" fmla="*/ 819 w 1425"/>
                <a:gd name="T15" fmla="*/ 2070 h 1241"/>
                <a:gd name="T16" fmla="*/ 1058 w 1425"/>
                <a:gd name="T17" fmla="*/ 2004 h 1241"/>
                <a:gd name="T18" fmla="*/ 1240 w 1425"/>
                <a:gd name="T19" fmla="*/ 1856 h 1241"/>
                <a:gd name="T20" fmla="*/ 1396 w 1425"/>
                <a:gd name="T21" fmla="*/ 2043 h 1241"/>
                <a:gd name="T22" fmla="*/ 1498 w 1425"/>
                <a:gd name="T23" fmla="*/ 2004 h 1241"/>
                <a:gd name="T24" fmla="*/ 1657 w 1425"/>
                <a:gd name="T25" fmla="*/ 1856 h 1241"/>
                <a:gd name="T26" fmla="*/ 1758 w 1425"/>
                <a:gd name="T27" fmla="*/ 1829 h 1241"/>
                <a:gd name="T28" fmla="*/ 1837 w 1425"/>
                <a:gd name="T29" fmla="*/ 1829 h 1241"/>
                <a:gd name="T30" fmla="*/ 1998 w 1425"/>
                <a:gd name="T31" fmla="*/ 1712 h 1241"/>
                <a:gd name="T32" fmla="*/ 2155 w 1425"/>
                <a:gd name="T33" fmla="*/ 1684 h 1241"/>
                <a:gd name="T34" fmla="*/ 2236 w 1425"/>
                <a:gd name="T35" fmla="*/ 1536 h 1241"/>
                <a:gd name="T36" fmla="*/ 2355 w 1425"/>
                <a:gd name="T37" fmla="*/ 1522 h 1241"/>
                <a:gd name="T38" fmla="*/ 2515 w 1425"/>
                <a:gd name="T39" fmla="*/ 1456 h 1241"/>
                <a:gd name="T40" fmla="*/ 2715 w 1425"/>
                <a:gd name="T41" fmla="*/ 1376 h 1241"/>
                <a:gd name="T42" fmla="*/ 2814 w 1425"/>
                <a:gd name="T43" fmla="*/ 1536 h 1241"/>
                <a:gd name="T44" fmla="*/ 2933 w 1425"/>
                <a:gd name="T45" fmla="*/ 1482 h 1241"/>
                <a:gd name="T46" fmla="*/ 2933 w 1425"/>
                <a:gd name="T47" fmla="*/ 1403 h 1241"/>
                <a:gd name="T48" fmla="*/ 3374 w 1425"/>
                <a:gd name="T49" fmla="*/ 1310 h 1241"/>
                <a:gd name="T50" fmla="*/ 3434 w 1425"/>
                <a:gd name="T51" fmla="*/ 1217 h 1241"/>
                <a:gd name="T52" fmla="*/ 3274 w 1425"/>
                <a:gd name="T53" fmla="*/ 1122 h 1241"/>
                <a:gd name="T54" fmla="*/ 3155 w 1425"/>
                <a:gd name="T55" fmla="*/ 934 h 1241"/>
                <a:gd name="T56" fmla="*/ 3334 w 1425"/>
                <a:gd name="T57" fmla="*/ 934 h 1241"/>
                <a:gd name="T58" fmla="*/ 3374 w 1425"/>
                <a:gd name="T59" fmla="*/ 788 h 1241"/>
                <a:gd name="T60" fmla="*/ 3233 w 1425"/>
                <a:gd name="T61" fmla="*/ 721 h 1241"/>
                <a:gd name="T62" fmla="*/ 3472 w 1425"/>
                <a:gd name="T63" fmla="*/ 493 h 1241"/>
                <a:gd name="T64" fmla="*/ 3554 w 1425"/>
                <a:gd name="T65" fmla="*/ 214 h 1241"/>
                <a:gd name="T66" fmla="*/ 3355 w 1425"/>
                <a:gd name="T67" fmla="*/ 214 h 1241"/>
                <a:gd name="T68" fmla="*/ 3155 w 1425"/>
                <a:gd name="T69" fmla="*/ 122 h 1241"/>
                <a:gd name="T70" fmla="*/ 2974 w 1425"/>
                <a:gd name="T71" fmla="*/ 109 h 1241"/>
                <a:gd name="T72" fmla="*/ 2914 w 1425"/>
                <a:gd name="T73" fmla="*/ 0 h 1241"/>
                <a:gd name="T74" fmla="*/ 2896 w 1425"/>
                <a:gd name="T75" fmla="*/ 109 h 1241"/>
                <a:gd name="T76" fmla="*/ 2814 w 1425"/>
                <a:gd name="T77" fmla="*/ 280 h 1241"/>
                <a:gd name="T78" fmla="*/ 2795 w 1425"/>
                <a:gd name="T79" fmla="*/ 401 h 1241"/>
                <a:gd name="T80" fmla="*/ 2476 w 1425"/>
                <a:gd name="T81" fmla="*/ 466 h 1241"/>
                <a:gd name="T82" fmla="*/ 2476 w 1425"/>
                <a:gd name="T83" fmla="*/ 721 h 1241"/>
                <a:gd name="T84" fmla="*/ 2634 w 1425"/>
                <a:gd name="T85" fmla="*/ 695 h 1241"/>
                <a:gd name="T86" fmla="*/ 2836 w 1425"/>
                <a:gd name="T87" fmla="*/ 748 h 1241"/>
                <a:gd name="T88" fmla="*/ 2836 w 1425"/>
                <a:gd name="T89" fmla="*/ 841 h 1241"/>
                <a:gd name="T90" fmla="*/ 2596 w 1425"/>
                <a:gd name="T91" fmla="*/ 895 h 1241"/>
                <a:gd name="T92" fmla="*/ 2476 w 1425"/>
                <a:gd name="T93" fmla="*/ 988 h 1241"/>
                <a:gd name="T94" fmla="*/ 2155 w 1425"/>
                <a:gd name="T95" fmla="*/ 1109 h 1241"/>
                <a:gd name="T96" fmla="*/ 1897 w 1425"/>
                <a:gd name="T97" fmla="*/ 1082 h 1241"/>
                <a:gd name="T98" fmla="*/ 1916 w 1425"/>
                <a:gd name="T99" fmla="*/ 1255 h 1241"/>
                <a:gd name="T100" fmla="*/ 1596 w 1425"/>
                <a:gd name="T101" fmla="*/ 1415 h 1241"/>
                <a:gd name="T102" fmla="*/ 1139 w 1425"/>
                <a:gd name="T103" fmla="*/ 1469 h 1241"/>
                <a:gd name="T104" fmla="*/ 879 w 1425"/>
                <a:gd name="T105" fmla="*/ 1482 h 1241"/>
                <a:gd name="T106" fmla="*/ 620 w 1425"/>
                <a:gd name="T107" fmla="*/ 1441 h 1241"/>
                <a:gd name="T108" fmla="*/ 239 w 1425"/>
                <a:gd name="T109" fmla="*/ 1363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25"/>
                <a:gd name="T166" fmla="*/ 0 h 1241"/>
                <a:gd name="T167" fmla="*/ 1425 w 1425"/>
                <a:gd name="T168" fmla="*/ 1241 h 12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" name="Freeform 33"/>
            <p:cNvSpPr/>
            <p:nvPr/>
          </p:nvSpPr>
          <p:spPr bwMode="invGray">
            <a:xfrm>
              <a:off x="1248207" y="1491933"/>
              <a:ext cx="2142419" cy="1762148"/>
            </a:xfrm>
            <a:custGeom>
              <a:avLst/>
              <a:gdLst>
                <a:gd name="T0" fmla="*/ 3140 w 1273"/>
                <a:gd name="T1" fmla="*/ 960 h 1033"/>
                <a:gd name="T2" fmla="*/ 3099 w 1273"/>
                <a:gd name="T3" fmla="*/ 1052 h 1033"/>
                <a:gd name="T4" fmla="*/ 2939 w 1273"/>
                <a:gd name="T5" fmla="*/ 1052 h 1033"/>
                <a:gd name="T6" fmla="*/ 2879 w 1273"/>
                <a:gd name="T7" fmla="*/ 1105 h 1033"/>
                <a:gd name="T8" fmla="*/ 2699 w 1273"/>
                <a:gd name="T9" fmla="*/ 1199 h 1033"/>
                <a:gd name="T10" fmla="*/ 2620 w 1273"/>
                <a:gd name="T11" fmla="*/ 1213 h 1033"/>
                <a:gd name="T12" fmla="*/ 2339 w 1273"/>
                <a:gd name="T13" fmla="*/ 1373 h 1033"/>
                <a:gd name="T14" fmla="*/ 2200 w 1273"/>
                <a:gd name="T15" fmla="*/ 1467 h 1033"/>
                <a:gd name="T16" fmla="*/ 2300 w 1273"/>
                <a:gd name="T17" fmla="*/ 1571 h 1033"/>
                <a:gd name="T18" fmla="*/ 2222 w 1273"/>
                <a:gd name="T19" fmla="*/ 1653 h 1033"/>
                <a:gd name="T20" fmla="*/ 2239 w 1273"/>
                <a:gd name="T21" fmla="*/ 1720 h 1033"/>
                <a:gd name="T22" fmla="*/ 2101 w 1273"/>
                <a:gd name="T23" fmla="*/ 1692 h 1033"/>
                <a:gd name="T24" fmla="*/ 2018 w 1273"/>
                <a:gd name="T25" fmla="*/ 1666 h 1033"/>
                <a:gd name="T26" fmla="*/ 1841 w 1273"/>
                <a:gd name="T27" fmla="*/ 1598 h 1033"/>
                <a:gd name="T28" fmla="*/ 1500 w 1273"/>
                <a:gd name="T29" fmla="*/ 1640 h 1033"/>
                <a:gd name="T30" fmla="*/ 1282 w 1273"/>
                <a:gd name="T31" fmla="*/ 1653 h 1033"/>
                <a:gd name="T32" fmla="*/ 1079 w 1273"/>
                <a:gd name="T33" fmla="*/ 1585 h 1033"/>
                <a:gd name="T34" fmla="*/ 920 w 1273"/>
                <a:gd name="T35" fmla="*/ 1598 h 1033"/>
                <a:gd name="T36" fmla="*/ 681 w 1273"/>
                <a:gd name="T37" fmla="*/ 1545 h 1033"/>
                <a:gd name="T38" fmla="*/ 539 w 1273"/>
                <a:gd name="T39" fmla="*/ 1640 h 1033"/>
                <a:gd name="T40" fmla="*/ 381 w 1273"/>
                <a:gd name="T41" fmla="*/ 1571 h 1033"/>
                <a:gd name="T42" fmla="*/ 259 w 1273"/>
                <a:gd name="T43" fmla="*/ 1440 h 1033"/>
                <a:gd name="T44" fmla="*/ 138 w 1273"/>
                <a:gd name="T45" fmla="*/ 1332 h 1033"/>
                <a:gd name="T46" fmla="*/ 160 w 1273"/>
                <a:gd name="T47" fmla="*/ 1291 h 1033"/>
                <a:gd name="T48" fmla="*/ 101 w 1273"/>
                <a:gd name="T49" fmla="*/ 1187 h 1033"/>
                <a:gd name="T50" fmla="*/ 0 w 1273"/>
                <a:gd name="T51" fmla="*/ 1146 h 1033"/>
                <a:gd name="T52" fmla="*/ 79 w 1273"/>
                <a:gd name="T53" fmla="*/ 1146 h 1033"/>
                <a:gd name="T54" fmla="*/ 79 w 1273"/>
                <a:gd name="T55" fmla="*/ 1026 h 1033"/>
                <a:gd name="T56" fmla="*/ 60 w 1273"/>
                <a:gd name="T57" fmla="*/ 947 h 1033"/>
                <a:gd name="T58" fmla="*/ 0 w 1273"/>
                <a:gd name="T59" fmla="*/ 867 h 1033"/>
                <a:gd name="T60" fmla="*/ 221 w 1273"/>
                <a:gd name="T61" fmla="*/ 773 h 1033"/>
                <a:gd name="T62" fmla="*/ 339 w 1273"/>
                <a:gd name="T63" fmla="*/ 760 h 1033"/>
                <a:gd name="T64" fmla="*/ 381 w 1273"/>
                <a:gd name="T65" fmla="*/ 800 h 1033"/>
                <a:gd name="T66" fmla="*/ 500 w 1273"/>
                <a:gd name="T67" fmla="*/ 800 h 1033"/>
                <a:gd name="T68" fmla="*/ 759 w 1273"/>
                <a:gd name="T69" fmla="*/ 760 h 1033"/>
                <a:gd name="T70" fmla="*/ 1041 w 1273"/>
                <a:gd name="T71" fmla="*/ 708 h 1033"/>
                <a:gd name="T72" fmla="*/ 1059 w 1273"/>
                <a:gd name="T73" fmla="*/ 627 h 1033"/>
                <a:gd name="T74" fmla="*/ 1179 w 1273"/>
                <a:gd name="T75" fmla="*/ 388 h 1033"/>
                <a:gd name="T76" fmla="*/ 1140 w 1273"/>
                <a:gd name="T77" fmla="*/ 332 h 1033"/>
                <a:gd name="T78" fmla="*/ 1480 w 1273"/>
                <a:gd name="T79" fmla="*/ 374 h 1033"/>
                <a:gd name="T80" fmla="*/ 1660 w 1273"/>
                <a:gd name="T81" fmla="*/ 159 h 1033"/>
                <a:gd name="T82" fmla="*/ 1959 w 1273"/>
                <a:gd name="T83" fmla="*/ 214 h 1033"/>
                <a:gd name="T84" fmla="*/ 1959 w 1273"/>
                <a:gd name="T85" fmla="*/ 135 h 1033"/>
                <a:gd name="T86" fmla="*/ 2101 w 1273"/>
                <a:gd name="T87" fmla="*/ 66 h 1033"/>
                <a:gd name="T88" fmla="*/ 2200 w 1273"/>
                <a:gd name="T89" fmla="*/ 0 h 1033"/>
                <a:gd name="T90" fmla="*/ 2319 w 1273"/>
                <a:gd name="T91" fmla="*/ 27 h 1033"/>
                <a:gd name="T92" fmla="*/ 2319 w 1273"/>
                <a:gd name="T93" fmla="*/ 80 h 1033"/>
                <a:gd name="T94" fmla="*/ 2401 w 1273"/>
                <a:gd name="T95" fmla="*/ 186 h 1033"/>
                <a:gd name="T96" fmla="*/ 2560 w 1273"/>
                <a:gd name="T97" fmla="*/ 239 h 1033"/>
                <a:gd name="T98" fmla="*/ 2599 w 1273"/>
                <a:gd name="T99" fmla="*/ 414 h 1033"/>
                <a:gd name="T100" fmla="*/ 2539 w 1273"/>
                <a:gd name="T101" fmla="*/ 559 h 1033"/>
                <a:gd name="T102" fmla="*/ 2782 w 1273"/>
                <a:gd name="T103" fmla="*/ 615 h 1033"/>
                <a:gd name="T104" fmla="*/ 3021 w 1273"/>
                <a:gd name="T105" fmla="*/ 732 h 1033"/>
                <a:gd name="T106" fmla="*/ 3082 w 1273"/>
                <a:gd name="T107" fmla="*/ 800 h 1033"/>
                <a:gd name="T108" fmla="*/ 3179 w 1273"/>
                <a:gd name="T109" fmla="*/ 947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3"/>
                <a:gd name="T166" fmla="*/ 0 h 1033"/>
                <a:gd name="T167" fmla="*/ 1273 w 1273"/>
                <a:gd name="T168" fmla="*/ 1033 h 10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" name="Freeform 34"/>
            <p:cNvSpPr/>
            <p:nvPr/>
          </p:nvSpPr>
          <p:spPr bwMode="invGray">
            <a:xfrm>
              <a:off x="5706793" y="4726645"/>
              <a:ext cx="214382" cy="440537"/>
            </a:xfrm>
            <a:custGeom>
              <a:avLst/>
              <a:gdLst>
                <a:gd name="T0" fmla="*/ 55 w 129"/>
                <a:gd name="T1" fmla="*/ 395 h 257"/>
                <a:gd name="T2" fmla="*/ 75 w 129"/>
                <a:gd name="T3" fmla="*/ 424 h 257"/>
                <a:gd name="T4" fmla="*/ 130 w 129"/>
                <a:gd name="T5" fmla="*/ 437 h 257"/>
                <a:gd name="T6" fmla="*/ 151 w 129"/>
                <a:gd name="T7" fmla="*/ 382 h 257"/>
                <a:gd name="T8" fmla="*/ 243 w 129"/>
                <a:gd name="T9" fmla="*/ 315 h 257"/>
                <a:gd name="T10" fmla="*/ 243 w 129"/>
                <a:gd name="T11" fmla="*/ 218 h 257"/>
                <a:gd name="T12" fmla="*/ 280 w 129"/>
                <a:gd name="T13" fmla="*/ 164 h 257"/>
                <a:gd name="T14" fmla="*/ 300 w 129"/>
                <a:gd name="T15" fmla="*/ 122 h 257"/>
                <a:gd name="T16" fmla="*/ 263 w 129"/>
                <a:gd name="T17" fmla="*/ 96 h 257"/>
                <a:gd name="T18" fmla="*/ 243 w 129"/>
                <a:gd name="T19" fmla="*/ 0 h 257"/>
                <a:gd name="T20" fmla="*/ 151 w 129"/>
                <a:gd name="T21" fmla="*/ 41 h 257"/>
                <a:gd name="T22" fmla="*/ 114 w 129"/>
                <a:gd name="T23" fmla="*/ 41 h 257"/>
                <a:gd name="T24" fmla="*/ 130 w 129"/>
                <a:gd name="T25" fmla="*/ 69 h 257"/>
                <a:gd name="T26" fmla="*/ 55 w 129"/>
                <a:gd name="T27" fmla="*/ 122 h 257"/>
                <a:gd name="T28" fmla="*/ 55 w 129"/>
                <a:gd name="T29" fmla="*/ 191 h 257"/>
                <a:gd name="T30" fmla="*/ 0 w 129"/>
                <a:gd name="T31" fmla="*/ 231 h 257"/>
                <a:gd name="T32" fmla="*/ 18 w 129"/>
                <a:gd name="T33" fmla="*/ 286 h 257"/>
                <a:gd name="T34" fmla="*/ 38 w 129"/>
                <a:gd name="T35" fmla="*/ 382 h 257"/>
                <a:gd name="T36" fmla="*/ 55 w 129"/>
                <a:gd name="T37" fmla="*/ 395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257"/>
                <a:gd name="T59" fmla="*/ 129 w 129"/>
                <a:gd name="T60" fmla="*/ 257 h 2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grpFill/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725805">
                <a:defRPr/>
              </a:pPr>
              <a:endParaRPr lang="zh-CN" altLang="en-US" sz="95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Freeform 16"/>
            <p:cNvSpPr/>
            <p:nvPr/>
          </p:nvSpPr>
          <p:spPr bwMode="gray">
            <a:xfrm>
              <a:off x="4546608" y="4822146"/>
              <a:ext cx="850522" cy="656184"/>
            </a:xfrm>
            <a:custGeom>
              <a:avLst/>
              <a:gdLst>
                <a:gd name="T0" fmla="*/ 1244 w 505"/>
                <a:gd name="T1" fmla="*/ 158 h 385"/>
                <a:gd name="T2" fmla="*/ 1065 w 505"/>
                <a:gd name="T3" fmla="*/ 66 h 385"/>
                <a:gd name="T4" fmla="*/ 1023 w 505"/>
                <a:gd name="T5" fmla="*/ 93 h 385"/>
                <a:gd name="T6" fmla="*/ 944 w 505"/>
                <a:gd name="T7" fmla="*/ 66 h 385"/>
                <a:gd name="T8" fmla="*/ 782 w 505"/>
                <a:gd name="T9" fmla="*/ 93 h 385"/>
                <a:gd name="T10" fmla="*/ 782 w 505"/>
                <a:gd name="T11" fmla="*/ 0 h 385"/>
                <a:gd name="T12" fmla="*/ 703 w 505"/>
                <a:gd name="T13" fmla="*/ 0 h 385"/>
                <a:gd name="T14" fmla="*/ 543 w 505"/>
                <a:gd name="T15" fmla="*/ 13 h 385"/>
                <a:gd name="T16" fmla="*/ 522 w 505"/>
                <a:gd name="T17" fmla="*/ 66 h 385"/>
                <a:gd name="T18" fmla="*/ 422 w 505"/>
                <a:gd name="T19" fmla="*/ 41 h 385"/>
                <a:gd name="T20" fmla="*/ 361 w 505"/>
                <a:gd name="T21" fmla="*/ 80 h 385"/>
                <a:gd name="T22" fmla="*/ 381 w 505"/>
                <a:gd name="T23" fmla="*/ 145 h 385"/>
                <a:gd name="T24" fmla="*/ 361 w 505"/>
                <a:gd name="T25" fmla="*/ 186 h 385"/>
                <a:gd name="T26" fmla="*/ 281 w 505"/>
                <a:gd name="T27" fmla="*/ 279 h 385"/>
                <a:gd name="T28" fmla="*/ 181 w 505"/>
                <a:gd name="T29" fmla="*/ 371 h 385"/>
                <a:gd name="T30" fmla="*/ 79 w 505"/>
                <a:gd name="T31" fmla="*/ 450 h 385"/>
                <a:gd name="T32" fmla="*/ 0 w 505"/>
                <a:gd name="T33" fmla="*/ 492 h 385"/>
                <a:gd name="T34" fmla="*/ 20 w 505"/>
                <a:gd name="T35" fmla="*/ 518 h 385"/>
                <a:gd name="T36" fmla="*/ 41 w 505"/>
                <a:gd name="T37" fmla="*/ 596 h 385"/>
                <a:gd name="T38" fmla="*/ 141 w 505"/>
                <a:gd name="T39" fmla="*/ 636 h 385"/>
                <a:gd name="T40" fmla="*/ 101 w 505"/>
                <a:gd name="T41" fmla="*/ 572 h 385"/>
                <a:gd name="T42" fmla="*/ 200 w 505"/>
                <a:gd name="T43" fmla="*/ 505 h 385"/>
                <a:gd name="T44" fmla="*/ 381 w 505"/>
                <a:gd name="T45" fmla="*/ 465 h 385"/>
                <a:gd name="T46" fmla="*/ 482 w 505"/>
                <a:gd name="T47" fmla="*/ 492 h 385"/>
                <a:gd name="T48" fmla="*/ 601 w 505"/>
                <a:gd name="T49" fmla="*/ 411 h 385"/>
                <a:gd name="T50" fmla="*/ 662 w 505"/>
                <a:gd name="T51" fmla="*/ 398 h 385"/>
                <a:gd name="T52" fmla="*/ 662 w 505"/>
                <a:gd name="T53" fmla="*/ 357 h 385"/>
                <a:gd name="T54" fmla="*/ 703 w 505"/>
                <a:gd name="T55" fmla="*/ 344 h 385"/>
                <a:gd name="T56" fmla="*/ 844 w 505"/>
                <a:gd name="T57" fmla="*/ 384 h 385"/>
                <a:gd name="T58" fmla="*/ 844 w 505"/>
                <a:gd name="T59" fmla="*/ 332 h 385"/>
                <a:gd name="T60" fmla="*/ 944 w 505"/>
                <a:gd name="T61" fmla="*/ 319 h 385"/>
                <a:gd name="T62" fmla="*/ 982 w 505"/>
                <a:gd name="T63" fmla="*/ 332 h 385"/>
                <a:gd name="T64" fmla="*/ 1004 w 505"/>
                <a:gd name="T65" fmla="*/ 306 h 385"/>
                <a:gd name="T66" fmla="*/ 1124 w 505"/>
                <a:gd name="T67" fmla="*/ 292 h 385"/>
                <a:gd name="T68" fmla="*/ 1204 w 505"/>
                <a:gd name="T69" fmla="*/ 226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5"/>
                <a:gd name="T106" fmla="*/ 0 h 385"/>
                <a:gd name="T107" fmla="*/ 505 w 505"/>
                <a:gd name="T108" fmla="*/ 385 h 3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5" h="385">
                  <a:moveTo>
                    <a:pt x="504" y="128"/>
                  </a:moveTo>
                  <a:lnTo>
                    <a:pt x="496" y="96"/>
                  </a:lnTo>
                  <a:lnTo>
                    <a:pt x="472" y="40"/>
                  </a:lnTo>
                  <a:lnTo>
                    <a:pt x="424" y="40"/>
                  </a:lnTo>
                  <a:lnTo>
                    <a:pt x="416" y="32"/>
                  </a:lnTo>
                  <a:lnTo>
                    <a:pt x="408" y="56"/>
                  </a:lnTo>
                  <a:lnTo>
                    <a:pt x="392" y="56"/>
                  </a:lnTo>
                  <a:lnTo>
                    <a:pt x="376" y="40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36" y="8"/>
                  </a:lnTo>
                  <a:lnTo>
                    <a:pt x="312" y="0"/>
                  </a:lnTo>
                  <a:lnTo>
                    <a:pt x="296" y="16"/>
                  </a:lnTo>
                  <a:lnTo>
                    <a:pt x="280" y="0"/>
                  </a:lnTo>
                  <a:lnTo>
                    <a:pt x="272" y="8"/>
                  </a:lnTo>
                  <a:lnTo>
                    <a:pt x="216" y="8"/>
                  </a:lnTo>
                  <a:lnTo>
                    <a:pt x="224" y="40"/>
                  </a:lnTo>
                  <a:lnTo>
                    <a:pt x="208" y="4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68" y="48"/>
                  </a:lnTo>
                  <a:lnTo>
                    <a:pt x="144" y="48"/>
                  </a:lnTo>
                  <a:lnTo>
                    <a:pt x="144" y="72"/>
                  </a:lnTo>
                  <a:lnTo>
                    <a:pt x="152" y="88"/>
                  </a:lnTo>
                  <a:lnTo>
                    <a:pt x="144" y="96"/>
                  </a:lnTo>
                  <a:lnTo>
                    <a:pt x="144" y="112"/>
                  </a:lnTo>
                  <a:lnTo>
                    <a:pt x="112" y="144"/>
                  </a:lnTo>
                  <a:lnTo>
                    <a:pt x="112" y="168"/>
                  </a:lnTo>
                  <a:lnTo>
                    <a:pt x="104" y="200"/>
                  </a:lnTo>
                  <a:lnTo>
                    <a:pt x="72" y="224"/>
                  </a:lnTo>
                  <a:lnTo>
                    <a:pt x="48" y="256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96"/>
                  </a:lnTo>
                  <a:lnTo>
                    <a:pt x="16" y="304"/>
                  </a:lnTo>
                  <a:lnTo>
                    <a:pt x="8" y="312"/>
                  </a:lnTo>
                  <a:lnTo>
                    <a:pt x="8" y="352"/>
                  </a:lnTo>
                  <a:lnTo>
                    <a:pt x="16" y="360"/>
                  </a:lnTo>
                  <a:lnTo>
                    <a:pt x="16" y="384"/>
                  </a:lnTo>
                  <a:lnTo>
                    <a:pt x="56" y="384"/>
                  </a:lnTo>
                  <a:lnTo>
                    <a:pt x="56" y="360"/>
                  </a:lnTo>
                  <a:lnTo>
                    <a:pt x="40" y="344"/>
                  </a:lnTo>
                  <a:lnTo>
                    <a:pt x="48" y="312"/>
                  </a:lnTo>
                  <a:lnTo>
                    <a:pt x="80" y="304"/>
                  </a:lnTo>
                  <a:lnTo>
                    <a:pt x="104" y="304"/>
                  </a:lnTo>
                  <a:lnTo>
                    <a:pt x="152" y="280"/>
                  </a:lnTo>
                  <a:lnTo>
                    <a:pt x="184" y="280"/>
                  </a:lnTo>
                  <a:lnTo>
                    <a:pt x="192" y="296"/>
                  </a:lnTo>
                  <a:lnTo>
                    <a:pt x="208" y="264"/>
                  </a:lnTo>
                  <a:lnTo>
                    <a:pt x="240" y="248"/>
                  </a:lnTo>
                  <a:lnTo>
                    <a:pt x="248" y="224"/>
                  </a:lnTo>
                  <a:lnTo>
                    <a:pt x="264" y="240"/>
                  </a:lnTo>
                  <a:lnTo>
                    <a:pt x="272" y="240"/>
                  </a:lnTo>
                  <a:lnTo>
                    <a:pt x="264" y="216"/>
                  </a:lnTo>
                  <a:lnTo>
                    <a:pt x="264" y="184"/>
                  </a:lnTo>
                  <a:lnTo>
                    <a:pt x="280" y="208"/>
                  </a:lnTo>
                  <a:lnTo>
                    <a:pt x="288" y="232"/>
                  </a:lnTo>
                  <a:lnTo>
                    <a:pt x="336" y="232"/>
                  </a:lnTo>
                  <a:lnTo>
                    <a:pt x="320" y="216"/>
                  </a:lnTo>
                  <a:lnTo>
                    <a:pt x="336" y="200"/>
                  </a:lnTo>
                  <a:lnTo>
                    <a:pt x="360" y="208"/>
                  </a:lnTo>
                  <a:lnTo>
                    <a:pt x="376" y="192"/>
                  </a:lnTo>
                  <a:lnTo>
                    <a:pt x="392" y="192"/>
                  </a:lnTo>
                  <a:lnTo>
                    <a:pt x="392" y="200"/>
                  </a:lnTo>
                  <a:lnTo>
                    <a:pt x="400" y="200"/>
                  </a:lnTo>
                  <a:lnTo>
                    <a:pt x="400" y="184"/>
                  </a:lnTo>
                  <a:lnTo>
                    <a:pt x="424" y="192"/>
                  </a:lnTo>
                  <a:lnTo>
                    <a:pt x="448" y="176"/>
                  </a:lnTo>
                  <a:lnTo>
                    <a:pt x="472" y="168"/>
                  </a:lnTo>
                  <a:lnTo>
                    <a:pt x="480" y="136"/>
                  </a:lnTo>
                  <a:lnTo>
                    <a:pt x="504" y="128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algn="ctr" defTabSz="725805">
                <a:defRPr/>
              </a:pPr>
              <a:r>
                <a:rPr lang="en-US" altLang="zh-CN" sz="950" b="1" kern="0" dirty="0" err="1">
                  <a:latin typeface="微软雅黑" panose="020B0503020204020204" charset="-122"/>
                  <a:ea typeface="微软雅黑" panose="020B0503020204020204" charset="-122"/>
                </a:rPr>
                <a:t>Guang</a:t>
              </a:r>
              <a:r>
                <a:rPr lang="en-US" altLang="zh-CN" sz="950" b="1" kern="0" dirty="0">
                  <a:latin typeface="微软雅黑" panose="020B0503020204020204" charset="-122"/>
                  <a:ea typeface="微软雅黑" panose="020B0503020204020204" charset="-122"/>
                </a:rPr>
                <a:t> Dong</a:t>
              </a:r>
            </a:p>
            <a:p>
              <a:pPr algn="ctr" defTabSz="725805">
                <a:defRPr/>
              </a:pPr>
              <a:r>
                <a:rPr lang="en-US" altLang="zh-CN" sz="950" b="1" kern="0" dirty="0">
                  <a:latin typeface="微软雅黑" panose="020B0503020204020204" charset="-122"/>
                  <a:ea typeface="微软雅黑" panose="020B0503020204020204" charset="-122"/>
                </a:rPr>
                <a:t>Zhuhai</a:t>
              </a:r>
              <a:endParaRPr lang="zh-CN" altLang="en-US" sz="950" b="1" kern="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2278380" y="5840730"/>
            <a:ext cx="8115300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ctr"/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A2 Factory Building, 213 Anji Middle Road, Sanzao Town, Jinwan District, Zhuhai City, Guangdong Province</a:t>
            </a:r>
          </a:p>
        </p:txBody>
      </p:sp>
      <p:cxnSp>
        <p:nvCxnSpPr>
          <p:cNvPr id="80" name="Straight Arrow Connector 608"/>
          <p:cNvCxnSpPr>
            <a:cxnSpLocks noChangeShapeType="1"/>
          </p:cNvCxnSpPr>
          <p:nvPr/>
        </p:nvCxnSpPr>
        <p:spPr bwMode="auto">
          <a:xfrm flipH="1">
            <a:off x="6691117" y="5157198"/>
            <a:ext cx="43815" cy="648335"/>
          </a:xfrm>
          <a:prstGeom prst="straightConnector1">
            <a:avLst/>
          </a:prstGeom>
          <a:ln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2"/>
          <p:cNvSpPr txBox="1"/>
          <p:nvPr>
            <p:custDataLst>
              <p:tags r:id="rId1"/>
            </p:custDataLst>
          </p:nvPr>
        </p:nvSpPr>
        <p:spPr>
          <a:xfrm>
            <a:off x="1523174" y="281725"/>
            <a:ext cx="7715578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C00000"/>
                </a:solidFill>
                <a:cs typeface="+mn-ea"/>
                <a:sym typeface="+mn-lt"/>
              </a:rPr>
              <a:t>Production </a:t>
            </a:r>
            <a:r>
              <a:rPr lang="en-US" altLang="zh-CN" sz="3200" b="1" dirty="0">
                <a:solidFill>
                  <a:srgbClr val="C00000"/>
                </a:solidFill>
                <a:cs typeface="+mn-ea"/>
                <a:sym typeface="+mn-lt"/>
              </a:rPr>
              <a:t>C</a:t>
            </a:r>
            <a:r>
              <a:rPr lang="zh-CN" altLang="en-US" sz="3200" b="1" dirty="0">
                <a:solidFill>
                  <a:srgbClr val="C00000"/>
                </a:solidFill>
                <a:cs typeface="+mn-ea"/>
                <a:sym typeface="+mn-lt"/>
              </a:rPr>
              <a:t>apacity </a:t>
            </a:r>
            <a:endParaRPr lang="en-US" altLang="zh-CN" sz="32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pic>
        <p:nvPicPr>
          <p:cNvPr id="2" name="Picture 3" descr="whiteline_01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805372" y="2102594"/>
            <a:ext cx="16097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whiteline_00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2986094" y="2458194"/>
            <a:ext cx="125095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7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982919" y="1645397"/>
            <a:ext cx="0" cy="2633663"/>
          </a:xfrm>
          <a:prstGeom prst="line">
            <a:avLst/>
          </a:prstGeom>
          <a:ln w="57150"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5" name="Line 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882907" y="4202857"/>
            <a:ext cx="6324600" cy="0"/>
          </a:xfrm>
          <a:prstGeom prst="line">
            <a:avLst/>
          </a:prstGeom>
          <a:ln w="57150"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Rectangle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70139" y="2743944"/>
            <a:ext cx="1436688" cy="30670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Tx/>
              <a:buSzTx/>
              <a:buFontTx/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20000 ㎡/year</a:t>
            </a:r>
          </a:p>
        </p:txBody>
      </p:sp>
      <p:sp>
        <p:nvSpPr>
          <p:cNvPr id="9" name="Rectangle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932119" y="2896344"/>
            <a:ext cx="1371600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Tx/>
              <a:buSzTx/>
              <a:buFontTx/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10000 ㎡/year</a:t>
            </a:r>
          </a:p>
        </p:txBody>
      </p:sp>
      <p:sp>
        <p:nvSpPr>
          <p:cNvPr id="10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4595819" y="3756772"/>
            <a:ext cx="0" cy="9683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523044" y="3756769"/>
            <a:ext cx="0" cy="9588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3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967009" y="4336207"/>
            <a:ext cx="1577975" cy="30670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dirty="0"/>
              <a:t>2023</a:t>
            </a:r>
          </a:p>
        </p:txBody>
      </p:sp>
      <p:sp>
        <p:nvSpPr>
          <p:cNvPr id="34" name="Text Box 1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810119" y="4310826"/>
            <a:ext cx="1577975" cy="30670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dirty="0"/>
              <a:t>2024</a:t>
            </a:r>
          </a:p>
        </p:txBody>
      </p:sp>
      <p:sp>
        <p:nvSpPr>
          <p:cNvPr id="35" name="Text Box 1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167573" y="4310826"/>
            <a:ext cx="1577975" cy="30670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dirty="0"/>
              <a:t>2025</a:t>
            </a:r>
          </a:p>
        </p:txBody>
      </p:sp>
      <p:pic>
        <p:nvPicPr>
          <p:cNvPr id="36" name="Picture 19" descr="R_chevron001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0"/>
          <a:srcRect/>
          <a:stretch>
            <a:fillRect/>
          </a:stretch>
        </p:blipFill>
        <p:spPr bwMode="auto">
          <a:xfrm>
            <a:off x="4325944" y="2961435"/>
            <a:ext cx="4127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0" descr="R_chevron001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0"/>
          <a:srcRect/>
          <a:stretch>
            <a:fillRect/>
          </a:stretch>
        </p:blipFill>
        <p:spPr bwMode="auto">
          <a:xfrm>
            <a:off x="6503994" y="2512793"/>
            <a:ext cx="4127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" descr="whiteline_010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7045773" y="1668806"/>
            <a:ext cx="2046095" cy="20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10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350473" y="2516731"/>
            <a:ext cx="1436688" cy="52197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100000 ㎡/year</a:t>
            </a:r>
            <a:endParaRPr kumimoji="1" lang="en-US" altLang="zh-CN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Text Box 12"/>
          <p:cNvSpPr txBox="1">
            <a:spLocks noChangeArrowheads="1"/>
          </p:cNvSpPr>
          <p:nvPr/>
        </p:nvSpPr>
        <p:spPr bwMode="gray">
          <a:xfrm>
            <a:off x="2109470" y="1298575"/>
            <a:ext cx="1857375" cy="38544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no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en-US" altLang="zh-CN" sz="2000" b="1" dirty="0"/>
              <a:t>C</a:t>
            </a:r>
            <a:r>
              <a:rPr kumimoji="1" lang="zh-CN" altLang="en-US" sz="2000" b="1" dirty="0"/>
              <a:t>apacity </a:t>
            </a:r>
            <a:endParaRPr lang="zh-CN" altLang="en-US" sz="2000" b="1" dirty="0"/>
          </a:p>
        </p:txBody>
      </p:sp>
      <p:sp>
        <p:nvSpPr>
          <p:cNvPr id="42" name="文本框 41"/>
          <p:cNvSpPr txBox="1"/>
          <p:nvPr/>
        </p:nvSpPr>
        <p:spPr>
          <a:xfrm>
            <a:off x="6587490" y="5073015"/>
            <a:ext cx="53524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The  capacity of the new plant is 10</a:t>
            </a:r>
            <a:r>
              <a:rPr 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,00</a:t>
            </a:r>
            <a:r>
              <a:rPr 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0 </a:t>
            </a:r>
            <a:r>
              <a:rPr lang="zh-CN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㎡</a:t>
            </a:r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/ year</a:t>
            </a:r>
            <a:r>
              <a:rPr 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, </a:t>
            </a:r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which is gradually increased </a:t>
            </a:r>
            <a:r>
              <a:rPr 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by the upgrades of production and the market driven .</a:t>
            </a:r>
            <a:endParaRPr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3" name="图片 42" descr="设备8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22127" y="4645428"/>
            <a:ext cx="3400708" cy="147891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60777" y="927554"/>
            <a:ext cx="2046101" cy="148250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>
            <p:custDataLst>
              <p:tags r:id="rId1"/>
            </p:custDataLst>
          </p:nvPr>
        </p:nvGrpSpPr>
        <p:grpSpPr>
          <a:xfrm>
            <a:off x="694055" y="1483995"/>
            <a:ext cx="2965450" cy="4374515"/>
            <a:chOff x="1095375" y="2647950"/>
            <a:chExt cx="2362200" cy="1866900"/>
          </a:xfrm>
        </p:grpSpPr>
        <p:sp>
          <p:nvSpPr>
            <p:cNvPr id="92" name="矩形 91"/>
            <p:cNvSpPr/>
            <p:nvPr>
              <p:custDataLst>
                <p:tags r:id="rId13"/>
              </p:custDataLst>
            </p:nvPr>
          </p:nvSpPr>
          <p:spPr>
            <a:xfrm>
              <a:off x="1095375" y="4114800"/>
              <a:ext cx="2362200" cy="40005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4" name="矩形 93"/>
            <p:cNvSpPr/>
            <p:nvPr>
              <p:custDataLst>
                <p:tags r:id="rId14"/>
              </p:custDataLst>
            </p:nvPr>
          </p:nvSpPr>
          <p:spPr>
            <a:xfrm>
              <a:off x="1095375" y="2686050"/>
              <a:ext cx="2362200" cy="1428750"/>
            </a:xfrm>
            <a:prstGeom prst="rect">
              <a:avLst/>
            </a:prstGeom>
            <a:solidFill>
              <a:srgbClr val="F6C17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spc="150">
                  <a:latin typeface="微软雅黑" panose="020B0503020204020204" charset="-122"/>
                  <a:ea typeface="微软雅黑" panose="020B0503020204020204" charset="-122"/>
                </a:rPr>
                <a:t>ISO9001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en-US" sz="2000" spc="150">
                  <a:latin typeface="微软雅黑" panose="020B0503020204020204" charset="-122"/>
                  <a:ea typeface="微软雅黑" panose="020B0503020204020204" charset="-122"/>
                </a:rPr>
                <a:t>ISO14001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en-US" sz="2000" spc="150">
                  <a:latin typeface="微软雅黑" panose="020B0503020204020204" charset="-122"/>
                  <a:ea typeface="微软雅黑" panose="020B0503020204020204" charset="-122"/>
                </a:rPr>
                <a:t>IATF16949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en-US" sz="2000" spc="15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ISO</a:t>
              </a:r>
              <a:r>
                <a:rPr lang="en-US" altLang="zh-CN" sz="2000" spc="15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13485</a:t>
              </a:r>
              <a:endParaRPr lang="zh-CN" altLang="en-US" sz="2000" spc="15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000" spc="150">
                  <a:latin typeface="微软雅黑" panose="020B0503020204020204" charset="-122"/>
                  <a:ea typeface="微软雅黑" panose="020B0503020204020204" charset="-122"/>
                </a:rPr>
                <a:t>UL E301546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000" spc="150">
                  <a:latin typeface="微软雅黑" panose="020B0503020204020204" charset="-122"/>
                  <a:ea typeface="微软雅黑" panose="020B0503020204020204" charset="-122"/>
                </a:rPr>
                <a:t>CQC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000" spc="150">
                  <a:latin typeface="微软雅黑" panose="020B0503020204020204" charset="-122"/>
                  <a:ea typeface="微软雅黑" panose="020B0503020204020204" charset="-122"/>
                </a:rPr>
                <a:t>GJB 9001C</a:t>
              </a:r>
            </a:p>
          </p:txBody>
        </p:sp>
        <p:sp>
          <p:nvSpPr>
            <p:cNvPr id="95" name="矩形 94"/>
            <p:cNvSpPr/>
            <p:nvPr>
              <p:custDataLst>
                <p:tags r:id="rId15"/>
              </p:custDataLst>
            </p:nvPr>
          </p:nvSpPr>
          <p:spPr>
            <a:xfrm>
              <a:off x="1095375" y="2647950"/>
              <a:ext cx="2362200" cy="36000"/>
            </a:xfrm>
            <a:prstGeom prst="rect">
              <a:avLst/>
            </a:prstGeom>
            <a:solidFill>
              <a:srgbClr val="F2725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6" name="圆角矩形 95"/>
            <p:cNvSpPr/>
            <p:nvPr>
              <p:custDataLst>
                <p:tags r:id="rId16"/>
              </p:custDataLst>
            </p:nvPr>
          </p:nvSpPr>
          <p:spPr>
            <a:xfrm>
              <a:off x="1833563" y="4176713"/>
              <a:ext cx="885825" cy="276225"/>
            </a:xfrm>
            <a:prstGeom prst="roundRect">
              <a:avLst>
                <a:gd name="adj" fmla="val 50000"/>
              </a:avLst>
            </a:prstGeom>
            <a:solidFill>
              <a:srgbClr val="F2725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Nanjing</a:t>
              </a:r>
            </a:p>
          </p:txBody>
        </p:sp>
      </p:grpSp>
      <p:grpSp>
        <p:nvGrpSpPr>
          <p:cNvPr id="97" name="组合 96"/>
          <p:cNvGrpSpPr/>
          <p:nvPr>
            <p:custDataLst>
              <p:tags r:id="rId2"/>
            </p:custDataLst>
          </p:nvPr>
        </p:nvGrpSpPr>
        <p:grpSpPr>
          <a:xfrm>
            <a:off x="4737884" y="1571612"/>
            <a:ext cx="2965450" cy="4364990"/>
            <a:chOff x="1095375" y="2647950"/>
            <a:chExt cx="2362200" cy="1866900"/>
          </a:xfrm>
        </p:grpSpPr>
        <p:sp>
          <p:nvSpPr>
            <p:cNvPr id="98" name="矩形 97"/>
            <p:cNvSpPr/>
            <p:nvPr>
              <p:custDataLst>
                <p:tags r:id="rId9"/>
              </p:custDataLst>
            </p:nvPr>
          </p:nvSpPr>
          <p:spPr>
            <a:xfrm>
              <a:off x="1095375" y="4114800"/>
              <a:ext cx="2362200" cy="40005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9" name="矩形 98"/>
            <p:cNvSpPr/>
            <p:nvPr>
              <p:custDataLst>
                <p:tags r:id="rId10"/>
              </p:custDataLst>
            </p:nvPr>
          </p:nvSpPr>
          <p:spPr>
            <a:xfrm>
              <a:off x="1095375" y="2686050"/>
              <a:ext cx="2362200" cy="1428750"/>
            </a:xfrm>
            <a:prstGeom prst="rect">
              <a:avLst/>
            </a:prstGeom>
            <a:solidFill>
              <a:srgbClr val="F6C17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200" spc="15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ISO9001</a:t>
              </a:r>
              <a:endParaRPr lang="zh-CN" altLang="en-US" sz="2200" spc="15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</a:pPr>
              <a:endParaRPr lang="zh-CN" altLang="en-US" sz="2200" spc="15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200" spc="15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ISO14001</a:t>
              </a:r>
              <a:endParaRPr lang="zh-CN" altLang="en-US" sz="2200" spc="15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</a:pPr>
              <a:endParaRPr lang="zh-CN" altLang="en-US" sz="2200" spc="15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200" spc="15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IATF16949</a:t>
              </a:r>
              <a:endParaRPr lang="zh-CN" altLang="en-US" sz="2200" spc="15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</a:pPr>
              <a:endParaRPr lang="zh-CN" altLang="en-US" sz="2200" spc="15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200" spc="15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UL E301546</a:t>
              </a:r>
              <a:endParaRPr lang="zh-CN" altLang="en-US" sz="2200" spc="15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</a:pPr>
              <a:endParaRPr lang="zh-CN" altLang="en-US" sz="2200" spc="1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5" name="矩形 104"/>
            <p:cNvSpPr/>
            <p:nvPr>
              <p:custDataLst>
                <p:tags r:id="rId11"/>
              </p:custDataLst>
            </p:nvPr>
          </p:nvSpPr>
          <p:spPr>
            <a:xfrm>
              <a:off x="1095375" y="2647950"/>
              <a:ext cx="2362200" cy="36000"/>
            </a:xfrm>
            <a:prstGeom prst="rect">
              <a:avLst/>
            </a:prstGeom>
            <a:solidFill>
              <a:srgbClr val="F2725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6" name="圆角矩形 105"/>
            <p:cNvSpPr/>
            <p:nvPr>
              <p:custDataLst>
                <p:tags r:id="rId12"/>
              </p:custDataLst>
            </p:nvPr>
          </p:nvSpPr>
          <p:spPr>
            <a:xfrm>
              <a:off x="1833562" y="4176713"/>
              <a:ext cx="1074565" cy="276225"/>
            </a:xfrm>
            <a:prstGeom prst="roundRect">
              <a:avLst>
                <a:gd name="adj" fmla="val 50000"/>
              </a:avLst>
            </a:prstGeom>
            <a:solidFill>
              <a:srgbClr val="F2725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Shenzhen</a:t>
              </a:r>
            </a:p>
          </p:txBody>
        </p:sp>
      </p:grpSp>
      <p:grpSp>
        <p:nvGrpSpPr>
          <p:cNvPr id="112" name="组合 111"/>
          <p:cNvGrpSpPr/>
          <p:nvPr>
            <p:custDataLst>
              <p:tags r:id="rId3"/>
            </p:custDataLst>
          </p:nvPr>
        </p:nvGrpSpPr>
        <p:grpSpPr>
          <a:xfrm>
            <a:off x="8465820" y="1515110"/>
            <a:ext cx="2973070" cy="4368800"/>
            <a:chOff x="1089305" y="1662027"/>
            <a:chExt cx="2368440" cy="3161634"/>
          </a:xfrm>
        </p:grpSpPr>
        <p:sp>
          <p:nvSpPr>
            <p:cNvPr id="113" name="矩形 112"/>
            <p:cNvSpPr/>
            <p:nvPr>
              <p:custDataLst>
                <p:tags r:id="rId5"/>
              </p:custDataLst>
            </p:nvPr>
          </p:nvSpPr>
          <p:spPr>
            <a:xfrm>
              <a:off x="1095375" y="4114591"/>
              <a:ext cx="2362370" cy="70907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4" name="矩形 113"/>
            <p:cNvSpPr/>
            <p:nvPr>
              <p:custDataLst>
                <p:tags r:id="rId6"/>
              </p:custDataLst>
            </p:nvPr>
          </p:nvSpPr>
          <p:spPr>
            <a:xfrm>
              <a:off x="1095375" y="1712107"/>
              <a:ext cx="2362370" cy="2402333"/>
            </a:xfrm>
            <a:prstGeom prst="rect">
              <a:avLst/>
            </a:prstGeom>
            <a:solidFill>
              <a:srgbClr val="F6C17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200" spc="15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ISO9001</a:t>
              </a:r>
              <a:endParaRPr lang="zh-CN" altLang="en-US" sz="2200" spc="15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</a:pPr>
              <a:endParaRPr lang="zh-CN" altLang="en-US" sz="2200" spc="15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200" spc="15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ISO14001</a:t>
              </a:r>
              <a:endParaRPr lang="zh-CN" altLang="en-US" sz="2200" spc="15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</a:pPr>
              <a:endParaRPr lang="zh-CN" altLang="en-US" sz="2200" spc="15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200" spc="15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IATF16949</a:t>
              </a:r>
              <a:endParaRPr lang="zh-CN" altLang="en-US" sz="2200" spc="15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</a:pPr>
              <a:endParaRPr lang="zh-CN" altLang="en-US" sz="2200" spc="15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200" spc="15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UL E473221</a:t>
              </a:r>
            </a:p>
            <a:p>
              <a:pPr algn="ctr">
                <a:lnSpc>
                  <a:spcPct val="120000"/>
                </a:lnSpc>
              </a:pPr>
              <a:endParaRPr lang="zh-CN" altLang="en-US" sz="2200" spc="1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5" name="矩形 114"/>
            <p:cNvSpPr/>
            <p:nvPr>
              <p:custDataLst>
                <p:tags r:id="rId7"/>
              </p:custDataLst>
            </p:nvPr>
          </p:nvSpPr>
          <p:spPr>
            <a:xfrm>
              <a:off x="1089305" y="1662027"/>
              <a:ext cx="2362370" cy="67785"/>
            </a:xfrm>
            <a:prstGeom prst="rect">
              <a:avLst/>
            </a:prstGeom>
            <a:solidFill>
              <a:srgbClr val="F2725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6" name="圆角矩形 115"/>
            <p:cNvSpPr/>
            <p:nvPr>
              <p:custDataLst>
                <p:tags r:id="rId8"/>
              </p:custDataLst>
            </p:nvPr>
          </p:nvSpPr>
          <p:spPr>
            <a:xfrm>
              <a:off x="1839496" y="4234991"/>
              <a:ext cx="885762" cy="459999"/>
            </a:xfrm>
            <a:prstGeom prst="roundRect">
              <a:avLst>
                <a:gd name="adj" fmla="val 50000"/>
              </a:avLst>
            </a:prstGeom>
            <a:solidFill>
              <a:srgbClr val="F2725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Zhuhai</a:t>
              </a:r>
            </a:p>
          </p:txBody>
        </p:sp>
      </p:grpSp>
      <p:sp>
        <p:nvSpPr>
          <p:cNvPr id="159" name="PA_文本框 2" descr="7b0a20202020227461726765744d6f64756c65223a202270726f636573734f6e6c696e65466f6e7473220a7d0a"/>
          <p:cNvSpPr txBox="1"/>
          <p:nvPr>
            <p:custDataLst>
              <p:tags r:id="rId4"/>
            </p:custDataLst>
          </p:nvPr>
        </p:nvSpPr>
        <p:spPr>
          <a:xfrm>
            <a:off x="1523174" y="318873"/>
            <a:ext cx="7715578" cy="6076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C00000"/>
                </a:solidFill>
                <a:cs typeface="+mn-ea"/>
                <a:sym typeface="+mn-lt"/>
              </a:rPr>
              <a:t>Quality System Certification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282"/>
  <p:tag name="KSO_WPP_MARK_KEY" val="68a49a8c-2238-4837-b353-4d415a57866e"/>
  <p:tag name="COMMONDATA" val="eyJoZGlkIjoiNDAxODIxOWUyNzYyMWNiODc2MWMxOTM1ODYwNWQyOTMifQ=="/>
  <p:tag name="RESOURCE_RECORD_KEY" val="{&quot;13&quot;:[4705195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8639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3.86779527559057,&quot;left&quot;:57.1,&quot;top&quot;:216.7992913385827,&quot;width&quot;:886.35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25.44070866141726,&quot;left&quot;:32.02645669291339,&quot;top&quot;:81.8,&quot;width&quot;:884.4881123988835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25.44070866141726,&quot;left&quot;:32.02645669291339,&quot;top&quot;:81.8,&quot;width&quot;:884.4881123988835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25.44070866141726,&quot;left&quot;:32.02645669291339,&quot;top&quot;:81.8,&quot;width&quot;:884.4881123988835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25.44070866141726,&quot;left&quot;:32.02645669291339,&quot;top&quot;:81.8,&quot;width&quot;:884.4881123988835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8639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3.86779527559057,&quot;left&quot;:57.1,&quot;top&quot;:216.7992913385827,&quot;width&quot;:886.3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3.86779527559057,&quot;left&quot;:57.1,&quot;top&quot;:216.7992913385827,&quot;width&quot;:886.35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49999999999994,&quot;left&quot;:227.00055118110237,&quot;top&quot;:129.55881889763782,&quot;width&quot;:498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49999999999994,&quot;left&quot;:227.00055118110237,&quot;top&quot;:129.55881889763782,&quot;width&quot;:498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49999999999994,&quot;left&quot;:227.00055118110237,&quot;top&quot;:129.55881889763782,&quot;width&quot;:498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49999999999994,&quot;left&quot;:227.00055118110237,&quot;top&quot;:129.55881889763782,&quot;width&quot;:498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49999999999994,&quot;left&quot;:227.00055118110237,&quot;top&quot;:129.55881889763782,&quot;width&quot;:49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3.86779527559057,&quot;left&quot;:57.1,&quot;top&quot;:216.7992913385827,&quot;width&quot;:886.35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49999999999994,&quot;left&quot;:227.00055118110237,&quot;top&quot;:129.55881889763782,&quot;width&quot;:498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49999999999994,&quot;left&quot;:227.00055118110237,&quot;top&quot;:129.55881889763782,&quot;width&quot;:498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49999999999994,&quot;left&quot;:227.00055118110237,&quot;top&quot;:129.55881889763782,&quot;width&quot;:498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49999999999994,&quot;left&quot;:227.00055118110237,&quot;top&quot;:129.55881889763782,&quot;width&quot;:498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49999999999994,&quot;left&quot;:227.00055118110237,&quot;top&quot;:129.55881889763782,&quot;width&quot;:498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49999999999994,&quot;left&quot;:227.00055118110237,&quot;top&quot;:129.55881889763782,&quot;width&quot;:498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49999999999994,&quot;left&quot;:227.00055118110237,&quot;top&quot;:129.55881889763782,&quot;width&quot;:498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49999999999994,&quot;left&quot;:227.00055118110237,&quot;top&quot;:129.55881889763782,&quot;width&quot;:498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49999999999994,&quot;left&quot;:227.00055118110237,&quot;top&quot;:129.55881889763782,&quot;width&quot;:498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2.49999999999994,&quot;left&quot;:227.00055118110237,&quot;top&quot;:129.55881889763782,&quot;width&quot;:49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15_3*i*1"/>
  <p:tag name="KSO_WM_TEMPLATE_CATEGORY" val="diagram"/>
  <p:tag name="KSO_WM_TEMPLATE_INDEX" val="715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LAYERLEVEL" val="1"/>
  <p:tag name="KSO_WM_DIAGRAM_VIRTUALLY_FRAME" val="{&quot;height&quot;:351.5,&quot;left&quot;:54.65,&quot;top&quot;:116.85,&quot;width&quot;:846.05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15_3*i*3"/>
  <p:tag name="KSO_WM_TEMPLATE_CATEGORY" val="diagram"/>
  <p:tag name="KSO_WM_TEMPLATE_INDEX" val="715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LAYERLEVEL" val="1"/>
  <p:tag name="KSO_WM_DIAGRAM_VIRTUALLY_FRAME" val="{&quot;height&quot;:351.5,&quot;left&quot;:54.65,&quot;top&quot;:116.85,&quot;width&quot;:846.05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15_3*i*2"/>
  <p:tag name="KSO_WM_TEMPLATE_CATEGORY" val="diagram"/>
  <p:tag name="KSO_WM_TEMPLATE_INDEX" val="715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LAYERLEVEL" val="1"/>
  <p:tag name="KSO_WM_DIAGRAM_VIRTUALLY_FRAME" val="{&quot;height&quot;:351.5,&quot;left&quot;:54.65,&quot;top&quot;:116.85,&quot;width&quot;:846.05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5"/>
  <p:tag name="KSO_WM_UNIT_TYPE" val="l_h_i"/>
  <p:tag name="KSO_WM_UNIT_INDEX" val="1_3_1"/>
  <p:tag name="KSO_WM_UNIT_ID" val="diagram715_3*l_h_i*1_3_1"/>
  <p:tag name="KSO_WM_UNIT_LAYERLEVEL" val="1_1_1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4"/>
  <p:tag name="KSO_WM_UNIT_TEXT_FILL_TYPE" val="1"/>
  <p:tag name="KSO_WM_DIAGRAM_VIRTUALLY_FRAME" val="{&quot;height&quot;:351.5,&quot;left&quot;:54.65,&quot;top&quot;:116.85,&quot;width&quot;:846.0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5"/>
  <p:tag name="KSO_WM_UNIT_TYPE" val="l_h_f"/>
  <p:tag name="KSO_WM_UNIT_INDEX" val="1_3_1"/>
  <p:tag name="KSO_WM_UNIT_ID" val="diagram715_3*l_h_f*1_3_1"/>
  <p:tag name="KSO_WM_UNIT_LAYERLEVEL" val="1_1_1"/>
  <p:tag name="KSO_WM_UNIT_HIGHLIGHT" val="0"/>
  <p:tag name="KSO_WM_UNIT_COMPATIBLE" val="0"/>
  <p:tag name="KSO_WM_DIAGRAM_GROUP_CODE" val="l1-1"/>
  <p:tag name="KSO_WM_UNIT_NOCLEAR" val="0"/>
  <p:tag name="KSO_WM_UNIT_DIAGRAM_ISNUMVISUAL" val="0"/>
  <p:tag name="KSO_WM_UNIT_DIAGRAM_ISREFERUNIT" val="0"/>
  <p:tag name="KSO_WM_UNIT_PRESET_TEXT" val="单击此处添加&#10;文本具体内容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51.5,&quot;left&quot;:54.65,&quot;top&quot;:116.85,&quot;width&quot;:846.0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5"/>
  <p:tag name="KSO_WM_UNIT_TYPE" val="l_h_i"/>
  <p:tag name="KSO_WM_UNIT_INDEX" val="1_3_2"/>
  <p:tag name="KSO_WM_UNIT_ID" val="diagram715_3*l_h_i*1_3_2"/>
  <p:tag name="KSO_WM_UNIT_LAYERLEVEL" val="1_1_1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51.5,&quot;left&quot;:54.65,&quot;top&quot;:116.85,&quot;width&quot;:846.0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5"/>
  <p:tag name="KSO_WM_UNIT_TYPE" val="l_h_i"/>
  <p:tag name="KSO_WM_UNIT_INDEX" val="1_3_3"/>
  <p:tag name="KSO_WM_UNIT_ID" val="diagram715_3*l_h_i*1_3_3"/>
  <p:tag name="KSO_WM_UNIT_LAYERLEVEL" val="1_1_1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51.5,&quot;left&quot;:54.65,&quot;top&quot;:116.85,&quot;width&quot;:846.0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5"/>
  <p:tag name="KSO_WM_UNIT_TYPE" val="l_h_i"/>
  <p:tag name="KSO_WM_UNIT_INDEX" val="1_2_1"/>
  <p:tag name="KSO_WM_UNIT_ID" val="diagram715_3*l_h_i*1_2_1"/>
  <p:tag name="KSO_WM_UNIT_LAYERLEVEL" val="1_1_1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4"/>
  <p:tag name="KSO_WM_UNIT_TEXT_FILL_TYPE" val="1"/>
  <p:tag name="KSO_WM_DIAGRAM_VIRTUALLY_FRAME" val="{&quot;height&quot;:351.5,&quot;left&quot;:54.65,&quot;top&quot;:116.85,&quot;width&quot;:846.0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5"/>
  <p:tag name="KSO_WM_UNIT_TYPE" val="l_h_f"/>
  <p:tag name="KSO_WM_UNIT_INDEX" val="1_2_1"/>
  <p:tag name="KSO_WM_UNIT_ID" val="diagram715_3*l_h_f*1_2_1"/>
  <p:tag name="KSO_WM_UNIT_LAYERLEVEL" val="1_1_1"/>
  <p:tag name="KSO_WM_UNIT_HIGHLIGHT" val="0"/>
  <p:tag name="KSO_WM_UNIT_COMPATIBLE" val="0"/>
  <p:tag name="KSO_WM_DIAGRAM_GROUP_CODE" val="l1-1"/>
  <p:tag name="KSO_WM_UNIT_NOCLEAR" val="0"/>
  <p:tag name="KSO_WM_UNIT_DIAGRAM_ISNUMVISUAL" val="0"/>
  <p:tag name="KSO_WM_UNIT_DIAGRAM_ISREFERUNIT" val="0"/>
  <p:tag name="KSO_WM_UNIT_PRESET_TEXT" val="单击此处添加&#10;文本具体内容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51.5,&quot;left&quot;:54.65,&quot;top&quot;:116.85,&quot;width&quot;:846.0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5"/>
  <p:tag name="KSO_WM_UNIT_TYPE" val="l_h_i"/>
  <p:tag name="KSO_WM_UNIT_INDEX" val="1_2_2"/>
  <p:tag name="KSO_WM_UNIT_ID" val="diagram715_3*l_h_i*1_2_2"/>
  <p:tag name="KSO_WM_UNIT_LAYERLEVEL" val="1_1_1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51.5,&quot;left&quot;:54.65,&quot;top&quot;:116.85,&quot;width&quot;:846.0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5"/>
  <p:tag name="KSO_WM_UNIT_TYPE" val="l_h_i"/>
  <p:tag name="KSO_WM_UNIT_INDEX" val="1_2_3"/>
  <p:tag name="KSO_WM_UNIT_ID" val="diagram715_3*l_h_i*1_2_3"/>
  <p:tag name="KSO_WM_UNIT_LAYERLEVEL" val="1_1_1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51.5,&quot;left&quot;:54.65,&quot;top&quot;:116.85,&quot;width&quot;:846.0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5"/>
  <p:tag name="KSO_WM_UNIT_TYPE" val="l_h_i"/>
  <p:tag name="KSO_WM_UNIT_INDEX" val="1_1_1"/>
  <p:tag name="KSO_WM_UNIT_ID" val="diagram715_3*l_h_i*1_1_1"/>
  <p:tag name="KSO_WM_UNIT_LAYERLEVEL" val="1_1_1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4"/>
  <p:tag name="KSO_WM_UNIT_TEXT_FILL_TYPE" val="1"/>
  <p:tag name="KSO_WM_DIAGRAM_VIRTUALLY_FRAME" val="{&quot;height&quot;:351.5,&quot;left&quot;:54.65,&quot;top&quot;:116.85,&quot;width&quot;:846.0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5"/>
  <p:tag name="KSO_WM_UNIT_TYPE" val="l_h_f"/>
  <p:tag name="KSO_WM_UNIT_INDEX" val="1_1_1"/>
  <p:tag name="KSO_WM_UNIT_ID" val="diagram715_3*l_h_f*1_1_1"/>
  <p:tag name="KSO_WM_UNIT_LAYERLEVEL" val="1_1_1"/>
  <p:tag name="KSO_WM_UNIT_HIGHLIGHT" val="0"/>
  <p:tag name="KSO_WM_UNIT_COMPATIBLE" val="0"/>
  <p:tag name="KSO_WM_DIAGRAM_GROUP_CODE" val="l1-1"/>
  <p:tag name="KSO_WM_UNIT_NOCLEAR" val="0"/>
  <p:tag name="KSO_WM_UNIT_DIAGRAM_ISNUMVISUAL" val="0"/>
  <p:tag name="KSO_WM_UNIT_DIAGRAM_ISREFERUNIT" val="0"/>
  <p:tag name="KSO_WM_UNIT_PRESET_TEXT" val="单击此处添加&#10;文本具体内容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51.5,&quot;left&quot;:54.65,&quot;top&quot;:116.85,&quot;width&quot;:846.05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5"/>
  <p:tag name="KSO_WM_UNIT_TYPE" val="l_h_i"/>
  <p:tag name="KSO_WM_UNIT_INDEX" val="1_1_2"/>
  <p:tag name="KSO_WM_UNIT_ID" val="diagram715_3*l_h_i*1_1_2"/>
  <p:tag name="KSO_WM_UNIT_LAYERLEVEL" val="1_1_1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51.5,&quot;left&quot;:54.65,&quot;top&quot;:116.85,&quot;width&quot;:846.05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715"/>
  <p:tag name="KSO_WM_UNIT_TYPE" val="l_h_i"/>
  <p:tag name="KSO_WM_UNIT_INDEX" val="1_1_3"/>
  <p:tag name="KSO_WM_UNIT_ID" val="diagram715_3*l_h_i*1_1_3"/>
  <p:tag name="KSO_WM_UNIT_LAYERLEVEL" val="1_1_1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51.5,&quot;left&quot;:54.65,&quot;top&quot;:116.85,&quot;width&quot;:846.05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3&quot;:[4705195]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8.15,&quot;left&quot;:32,&quot;top&quot;:105.55,&quot;width&quot;:884.775201416015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8.15,&quot;left&quot;:32,&quot;top&quot;:105.55,&quot;width&quot;:884.7752014160156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8.15,&quot;left&quot;:32,&quot;top&quot;:105.55,&quot;width&quot;:884.7752014160156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8.15,&quot;left&quot;:32,&quot;top&quot;:105.55,&quot;width&quot;:884.7752014160156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8.15,&quot;left&quot;:32,&quot;top&quot;:105.55,&quot;width&quot;:884.7752014160156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8.15,&quot;left&quot;:32,&quot;top&quot;:105.55,&quot;width&quot;:884.7752014160156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8.15,&quot;left&quot;:32,&quot;top&quot;:105.55,&quot;width&quot;:884.7752014160156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8.15,&quot;left&quot;:32,&quot;top&quot;:105.55,&quot;width&quot;:884.7752014160156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3.45,&quot;left&quot;:32,&quot;top&quot;:105.55,&quot;width&quot;:884.7752014160156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23.86779527559057,&quot;left&quot;:57.1,&quot;top&quot;:216.7992913385827,&quot;width&quot;:886.35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102f0cc-34f8-4ca8-b0cc-e649b67340f1}"/>
  <p:tag name="TABLE_ENDDRAG_ORIGIN_RECT" val="535*337"/>
  <p:tag name="TABLE_ENDDRAG_RECT" val="342*135*535*33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4070866141726,&quot;left&quot;:32.02645669291339,&quot;top&quot;:81.8,&quot;width&quot;:884.488112398883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wuf4o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vert="eaVert" wrap="square" rtlCol="0" anchor="ctr">
        <a:spAutoFit/>
      </a:bodyPr>
      <a:lstStyle>
        <a:defPPr algn="ctr">
          <a:buClr>
            <a:schemeClr val="tx1">
              <a:lumMod val="90000"/>
              <a:lumOff val="10000"/>
            </a:schemeClr>
          </a:buClr>
          <a:defRPr lang="zh-CN" altLang="en-US" sz="1100" b="1" dirty="0" smtClean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wuf4o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wuf4o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2955</Words>
  <Application>Microsoft Office PowerPoint</Application>
  <PresentationFormat>Custom</PresentationFormat>
  <Paragraphs>286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等线</vt:lpstr>
      <vt:lpstr>微软雅黑</vt:lpstr>
      <vt:lpstr>宋体</vt:lpstr>
      <vt:lpstr>字魂105号-简雅黑</vt:lpstr>
      <vt:lpstr>Arial</vt:lpstr>
      <vt:lpstr>Calibri</vt:lpstr>
      <vt:lpstr>Times New Roman</vt:lpstr>
      <vt:lpstr>Wingdings</vt:lpstr>
      <vt:lpstr>Office 主题​​</vt:lpstr>
      <vt:lpstr>自定义设计方案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chenying0907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5282</dc:title>
  <dc:creator>chenying0907</dc:creator>
  <cp:lastModifiedBy>Jason Logsdon</cp:lastModifiedBy>
  <cp:revision>974</cp:revision>
  <dcterms:created xsi:type="dcterms:W3CDTF">2021-08-29T11:43:00Z</dcterms:created>
  <dcterms:modified xsi:type="dcterms:W3CDTF">2025-10-02T14:58:34Z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3D8321156C1C4BA9AD7602594008DE0F_13</vt:lpwstr>
  </property>
</Properties>
</file>